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67" r:id="rId4"/>
    <p:sldId id="273" r:id="rId5"/>
    <p:sldId id="271" r:id="rId6"/>
    <p:sldId id="265" r:id="rId7"/>
    <p:sldId id="266" r:id="rId8"/>
    <p:sldId id="268" r:id="rId9"/>
    <p:sldId id="260" r:id="rId10"/>
    <p:sldId id="258" r:id="rId11"/>
    <p:sldId id="259" r:id="rId12"/>
    <p:sldId id="274" r:id="rId13"/>
    <p:sldId id="276" r:id="rId14"/>
    <p:sldId id="275" r:id="rId15"/>
    <p:sldId id="270" r:id="rId16"/>
    <p:sldId id="261" r:id="rId17"/>
    <p:sldId id="278" r:id="rId18"/>
    <p:sldId id="280" r:id="rId19"/>
    <p:sldId id="262" r:id="rId20"/>
    <p:sldId id="277" r:id="rId21"/>
    <p:sldId id="279" r:id="rId22"/>
    <p:sldId id="28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34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24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03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477 664 24575,'1'0'0,"-1"1"0,1-1 0,0 1 0,-1-1 0,1 1 0,-1 0 0,1-1 0,-1 1 0,1 0 0,-1 0 0,1-1 0,-1 1 0,0 0 0,1 0 0,-1-1 0,0 1 0,0 0 0,0 0 0,0 0 0,0 0 0,0 0 0,0-1 0,0 1 0,0 0 0,0 0 0,0 0 0,0 0 0,0-1 0,-1 1 0,1 0 0,0 0 0,-1 0 0,0 1 0,-1 0 0,0 0 0,0 0 0,-1 0 0,1 0 0,-1 0 0,1 0 0,-1-1 0,0 1 0,-5 1 0,-6 2 0,0 0 0,0-1 0,-16 2 0,1-1 0,1-2 0,-1-1 0,-46-2 0,66-1 0,0 0 0,-1 0 0,1-1 0,0-1 0,0 0 0,1 0 0,-1 0 0,1-1 0,0 0 0,0-1 0,0 0 0,0 0 0,1-1 0,0 0 0,-8-8 0,6 4 0,2 0 0,-1 0 0,1 0 0,1-1 0,0 0 0,0 0 0,1-1 0,1 1 0,0-1 0,0 0 0,-3-23 0,4 5 0,2 1 0,0-1 0,7-56 0,-4 66 0,2 0 0,0 0 0,1 1 0,1 0 0,1 0 0,0 0 0,2 1 0,0 0 0,1 0 0,19-26 0,-22 35 0,1 0 0,0 0 0,0 1 0,1 0 0,0 1 0,1-1 0,-1 2 0,1-1 0,1 1 0,-1 1 0,1 0 0,0 0 0,0 1 0,0 1 0,1 0 0,-1 0 0,1 1 0,0 1 0,14-1 0,-19 2 0,19 0 0,-1 0 0,1 2 0,47 9 0,-65-9 0,-1 1 0,0-1 0,1 1 0,-1 0 0,0 1 0,-1 0 0,1 0 0,-1 0 0,1 1 0,-1 0 0,-1 0 0,1 0 0,-1 1 0,0 0 0,0 0 0,-1 0 0,6 10 0,12 22 0,-8-13 0,0-1 0,-2 2 0,16 44 0,-25-61 0,-1 0 0,-1 0 0,1 0 0,-1 0 0,-1 0 0,0 0 0,0 0 0,-1 0 0,0 0 0,0 0 0,-1 0 0,0 0 0,-1 0 0,0-1 0,-7 15 0,-7 10-195,-1 0 0,-2-2 0,-1 0 0,-2-1 0,-1-1 0,-43 41 0,58-63-6631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08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27 24575,'0'-3'0,"-3"-4"0,-3-1 0,-1 3 0,-1 2 0,0 2 0,-1 4 0,1 3 0,2 1 0,0 2 0,2 0 0,1 0 0,1 1 0,-1-1 0,-1 0 0</inkml:trace>
  <inkml:trace contextRef="#ctx0" brushRef="#br0" timeOffset="1">50 1 24575,'2'0'0,"6"1"0,2 3 0,0 1 0,0 2 0,-2 1 0,0 1 0,0 0 0,1-2 0,-1 1 0,-1-1 0,1 0 0,1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09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24575,'0'0'0,"0"-1"0,-1 1 0,1 0 0,0 0 0,-1 0 0,1 0 0,0 0 0,0 0 0,-1 0 0,1 1 0,0-1 0,0 0 0,-1 0 0,1 0 0,0 0 0,-1 0 0,1 0 0,0 0 0,0 1 0,0-1 0,-1 0 0,1 0 0,0 0 0,0 0 0,0 1 0,-1-1 0,1 0 0,0 0 0,0 1 0,0-1 0,0 0 0,0 0 0,-1 1 0,1-1 0,0 0 0,0 0 0,0 1 0,0-1 0,0 0 0,0 0 0,0 1 0,0-1 0,0 0 0,0 1 0,0-1 0,0 0 0,0 0 0,0 1 0,0-1 0,0 0 0,1 0 0,-1 1 0,0-1 0,0 0 0,0 0 0,0 1 0,1-1 0,-1 0 0,24 6 0,33-4 0,112-3-1365,-159 1-5461</inkml:trace>
  <inkml:trace contextRef="#ctx0" brushRef="#br0" timeOffset="1">220 1 24575,'-3'3'0,"-7"7"0,-2 3 0,2 1 0,1 0 0,4-1 0,1-2 0,2-1 0,2 0 0,0-1 0,0 0 0,1 0 0,-1-1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09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24575,'-2'0'0,"1"1"0,-1-1 0,1 1 0,-1-1 0,1 1 0,-1 0 0,1 0 0,-1 0 0,1 0 0,0 0 0,-1 0 0,1 0 0,0 0 0,0 0 0,0 1 0,0-1 0,0 0 0,0 1 0,0-1 0,0 1 0,1-1 0,-1 1 0,0-1 0,1 1 0,0-1 0,-1 1 0,1 0 0,0-1 0,0 1 0,-1 0 0,1-1 0,1 1 0,-1 0 0,0-1 0,1 3 0,-1-1 0,0-1 0,0 1 0,0 0 0,0-1 0,1 1 0,-1-1 0,1 1 0,0-1 0,-1 1 0,1-1 0,1 1 0,-1-1 0,0 0 0,0 1 0,1-1 0,0 0 0,-1 0 0,1 0 0,0 0 0,0 0 0,0-1 0,0 1 0,2 1 0,9-1-136,1 0-1,-1-1 1,0-1-1,0 0 1,0-1-1,0 0 1,0-1-1,0-1 0,17-5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09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21 24575,'1'0'0,"0"1"0,0-1 0,0 1 0,0-1 0,0 1 0,-1 0 0,1-1 0,0 1 0,0 0 0,-1 0 0,1-1 0,-1 1 0,1 0 0,-1 0 0,1 0 0,-1 0 0,1 0 0,-1 0 0,0 0 0,1 0 0,-1 0 0,0 0 0,0 0 0,0 0 0,0 0 0,0 0 0,0 0 0,0 0 0,0 0 0,0 0 0,-1 0 0,1 0 0,0 0 0,-1 0 0,1 0 0,-1 0 0,1 0 0,-1 0 0,1 0 0,-1-1 0,1 1 0,-1 0 0,0 0 0,0 0 0,1-1 0,-1 1 0,0-1 0,0 1 0,0 0 0,0-1 0,0 1 0,0-1 0,0 0 0,1 1 0,-1-1 0,0 0 0,0 0 0,-1 1 0,1-1 0,0 0 0,0 0 0,-1 0 0,7 0 0,-1 0 0,1-1 0,0 1 0,-1-1 0,1 0 0,0 0 0,-1 0 0,1 0 0,4-3 0,-8 4 0,0-1 0,0 1 0,0 0 0,0-1 0,0 1 0,0 0 0,0-1 0,0 1 0,0-1 0,-1 0 0,1 1 0,0-1 0,0 1 0,-1-1 0,1 0 0,0 0 0,-1 0 0,1 1 0,-1-1 0,1 0 0,-1 0 0,1 0 0,-1 0 0,0 0 0,1 0 0,-1 0 0,0 0 0,0 0 0,0 0 0,0 0 0,1 0 0,-2 0 0,1 0 0,0 0 0,0 0 0,0 0 0,0 0 0,0 0 0,-1 1 0,1-1 0,-1 0 0,1 0 0,0 0 0,-1 0 0,1 0 0,-1 0 0,0 1 0,1-1 0,-2-1 0,0 0 7,-1 0 0,1 1 0,0-1 0,-1 1 0,1 0 1,0 0-1,-1 0 0,0 0 0,1 0 0,-1 0 0,0 0 0,1 1 0,-1 0 0,0-1 0,0 1 0,-2 0 0,-46 5-1492,40-2-5341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10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24575,'0'1'0,"0"1"0,1-1 0,-1 1 0,0 0 0,1-1 0,-1 1 0,1-1 0,-1 1 0,1-1 0,0 1 0,-1-1 0,1 1 0,0-1 0,0 0 0,0 0 0,0 1 0,0-1 0,1 0 0,-1 0 0,0 0 0,1 0 0,-1 0 0,0 0 0,1-1 0,-1 1 0,1 0 0,-1-1 0,1 1 0,-1-1 0,1 0 0,0 1 0,-1-1 0,1 0 0,-1 0 0,4 0 0,9 0 0,0 0 0,0-1 0,20-3 0,-3 0 0,54 3-1365,-75 1-5461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10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64 212 24575,'-3'2'0,"-4"1"0,-5 6 0,-1 2 0,2 0 0,3 1 0,3-1 0,2 1 0,2 0 0,0 0 0,2-2 0,-1 0 0,2 0 0,2-1 0,0 0 0,1-1 0</inkml:trace>
  <inkml:trace contextRef="#ctx0" brushRef="#br0" timeOffset="1">161 1 24575,'18'117'0,"-2"60"0,-7-116-1365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11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24575,'1'0'0,"0"0"0,0 0 0,0 1 0,0-1 0,0 0 0,-1 1 0,1-1 0,0 1 0,0-1 0,0 1 0,0 0 0,-1-1 0,1 1 0,0 0 0,-1 0 0,1-1 0,0 1 0,-1 0 0,1 0 0,-1 0 0,1 0 0,-1 1 0,12 29 0,-3-8 0,-7-20 0,0 1 0,0-1 0,1 1 0,0-1 0,-1 0 0,1 0 0,0 0 0,1 0 0,-1-1 0,0 1 0,1-1 0,-1 0 0,1 0 0,0 0 0,0-1 0,0 1 0,0-1 0,0 0 0,0 0 0,0 0 0,0 0 0,7-1 0,-3 0 0,0-1 0,0-1 0,0 1 0,0-1 0,0-1 0,-1 0 0,1 0 0,-1 0 0,1-1 0,9-7 0,-16 11 0,0-1 0,0 1 0,0-1 0,-1 0 0,1 1 0,0 0 0,0-1 0,0 1 0,0-1 0,0 1 0,0 0 0,0 0 0,0 0 0,0-1 0,0 1 0,0 0 0,0 0 0,0 0 0,0 0 0,0 1 0,0-1 0,0 0 0,0 0 0,0 1 0,0-1 0,0 0 0,0 1 0,0-1 0,0 1 0,-1-1 0,3 2 0,-1 1 0,-1-1 0,1 0 0,-1 1 0,1 0 0,-1-1 0,0 1 0,0 0 0,0 0 0,0-1 0,-1 1 0,2 4 0,-1 2 0,0 1 0,0 0 0,-1-1 0,-1 1 0,1 0 0,-4 13 0,3-20 0,0-1 0,-1 1 0,0-1 0,1 0 0,-1 1 0,0-1 0,0 0 0,0 0 0,-1 0 0,1 0 0,0-1 0,-1 1 0,1-1 0,-1 1 0,0-1 0,1 0 0,-5 2 0,-44 11 0,43-12 0,18-1 0,199-11-1365,-201 10-5461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12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24575,'-1'1'0,"0"-1"0,0 1 0,1 0 0,-1-1 0,0 1 0,0 0 0,0 0 0,1-1 0,-1 1 0,0 0 0,1 0 0,-1 0 0,1 0 0,-1 0 0,1 0 0,0 0 0,-1 0 0,1 0 0,0 0 0,0 0 0,-1 0 0,1 0 0,0 0 0,0 0 0,0 1 0,0-1 0,1 2 0,0-2 0,0 0 0,0 0 0,1-1 0,-1 1 0,0 0 0,0 0 0,1-1 0,-1 1 0,1-1 0,-1 1 0,0-1 0,1 0 0,-1 1 0,1-1 0,-1 0 0,1 0 0,1 0 0,73-6 0,-73 6 0,38-6-682,72-1-1,-105 7-6143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12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1 24575,'-3'1'0,"-7"6"0,-1 2 0,0 2 0,3 0 0,2 0 0,2-1 0,3 0 0,0 0 0,1-1 0,1 0 0,-1-1 0,1 1 0,1-2 0,0 0 0,1-1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12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0 24575,'2'2'0,"0"0"0,-1 0 0,1 0 0,0 1 0,-1-1 0,1 0 0,-1 1 0,0-1 0,0 1 0,0-1 0,0 1 0,0 0 0,-1-1 0,1 1 0,-1 0 0,1 0 0,-1-1 0,0 1 0,0 0 0,-1 0 0,1-1 0,0 1 0,-1 0 0,0-1 0,1 1 0,-1 0 0,0-1 0,0 1 0,-1-1 0,1 1 0,0-1 0,-1 0 0,0 0 0,1 0 0,-1 1 0,0-1 0,0-1 0,0 1 0,0 0 0,-1-1 0,1 1 0,0-1 0,-1 1 0,1-1 0,-1 0 0,-3 1 0,-15 2 0,18-4 0,0 0 0,0 0 0,0 0 0,-1 1 0,1 0 0,0-1 0,0 1 0,0 0 0,0 1 0,0-1 0,-5 3 0,9-3 0,0 0 0,-1 0 0,1-1 0,0 1 0,-1-1 0,1 1 0,0 0 0,0-1 0,0 1 0,0-1 0,-1 0 0,1 1 0,0-1 0,0 0 0,0 1 0,0-1 0,0 0 0,0 0 0,0 0 0,0 0 0,0 0 0,0 0 0,1 0 0,28 2 0,10-2-53,-17-1-384,0 2-1,31 4 1,-45-4-6389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04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6 24575,'-27'-3'0,"25"3"0,0-1 0,0 1 0,0-1 0,0 1 0,0 0 0,0 0 0,0 0 0,0 0 0,0 0 0,0 0 0,-1 1 0,1-1 0,0 1 0,0-1 0,0 1 0,0 0 0,1 0 0,-1 0 0,0 0 0,0 0 0,0 0 0,1 1 0,-1-1 0,1 0 0,-1 1 0,1-1 0,-3 4 0,-6 7 0,1 0 0,0 1 0,1 0 0,1 0 0,-1 1 0,2 0 0,0 0 0,1 1 0,0-1 0,2 1 0,-1 0 0,2 1 0,0-1 0,1 0 0,0 1 0,1-1 0,4 27 0,-3-36 0,1 0 0,0-1 0,0 1 0,1-1 0,-1 1 0,1-1 0,1 0 0,-1 0 0,0 0 0,1-1 0,0 1 0,0-1 0,1 0 0,-1 0 0,1 0 0,0-1 0,0 1 0,0-1 0,0-1 0,1 1 0,-1-1 0,1 1 0,0-2 0,-1 1 0,13 1 0,12 1 0,-1-1 0,1-2 0,-1 0 0,34-6 0,0 2 0,37-4-1365,-90 6-5461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13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7 24575,'-1'-1'0,"-1"0"0,0 0 0,0 0 0,0 1 0,0-1 0,0 1 0,0-1 0,0 1 0,0 0 0,0 0 0,0 0 0,0 0 0,0 0 0,0 1 0,0-1 0,0 0 0,0 1 0,0-1 0,-3 3 0,4-2 0,-1 0 0,1 0 0,0 0 0,0 0 0,0 0 0,0 0 0,0 1 0,0-1 0,0 1 0,0-1 0,0 0 0,1 1 0,-1 0 0,1-1 0,-1 1 0,1-1 0,0 1 0,-1-1 0,1 3 0,0 0 0,0 0 0,0-1 0,0 1 0,1 0 0,-1-1 0,1 1 0,0-1 0,0 1 0,0-1 0,1 1 0,-1-1 0,1 0 0,0 0 0,0 0 0,0 0 0,0 0 0,0 0 0,1 0 0,-1 0 0,1-1 0,4 3 0,-6-3 0,1-1 0,0 0 0,0 0 0,0 0 0,0-1 0,0 1 0,0 0 0,0-1 0,0 1 0,0-1 0,0 0 0,0 0 0,0 0 0,0 0 0,0 0 0,1 0 0,-1 0 0,0-1 0,0 1 0,0-1 0,0 1 0,0-1 0,0 0 0,0 0 0,0 0 0,-1 0 0,1 0 0,0 0 0,0-1 0,-1 1 0,3-3 0,-2 1 0,0 1 0,0 0 0,-1-1 0,1 1 0,-1-1 0,0 1 0,0-1 0,0 1 0,0-1 0,0 0 0,-1 0 0,1 1 0,-1-1 0,1 0 0,-1 0 0,0 0 0,0 1 0,-1-1 0,1 0 0,-1 0 0,1 0 0,-1 1 0,-2-6 0,2 6-57,-1 0 0,1 1 1,-1-1-1,0 1 0,1-1 0,-1 1 0,0 0 0,0-1 0,0 1 0,0 0 0,0 0 1,0 1-1,0-1 0,0 0 0,-1 1 0,1-1 0,0 1 0,0 0 0,-1 0 1,1 0-1,0 0 0,0 0 0,-3 1 0,-3-1-6769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13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24575,'0'1'0,"-1"-1"0,0 1 0,1 0 0,-1-1 0,1 1 0,-1 0 0,1 0 0,0-1 0,-1 1 0,1 0 0,0 0 0,-1 0 0,1-1 0,0 1 0,0 0 0,0 0 0,0 0 0,0 0 0,0 0 0,0 0 0,0-1 0,0 1 0,0 0 0,1 0 0,-1 0 0,0 0 0,0-1 0,1 1 0,-1 0 0,1 0 0,-1 0 0,1-1 0,-1 1 0,1 0 0,-1-1 0,1 1 0,0 0 0,-1-1 0,1 1 0,1 0 0,2 0 0,1 0 0,0 0 0,-1 0 0,1 0 0,0-1 0,8 0 0,-12 0 0,219-2-1365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22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 24575,'-3'3'0,"0"0"0,1 0 0,0 1 0,-1-1 0,1 0 0,0 1 0,1 0 0,-1-1 0,1 1 0,-1 0 0,1 0 0,0 0 0,1 0 0,-1 0 0,1 0 0,0 7 0,0-9 0,0 0 0,0 0 0,0 0 0,1 0 0,-1 0 0,1 0 0,0 0 0,-1 0 0,1 0 0,0 0 0,0-1 0,0 1 0,0 0 0,1-1 0,-1 1 0,0-1 0,1 1 0,-1-1 0,1 1 0,-1-1 0,1 0 0,0 0 0,-1 0 0,1 0 0,0 0 0,0 0 0,0 0 0,0-1 0,0 1 0,0-1 0,0 1 0,0-1 0,3 0 0,115 1 90,-57-2-1545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22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 24575,'0'-2'0,"1"1"0,-1-1 0,0 1 0,1-1 0,-1 1 0,1 0 0,-1-1 0,1 1 0,-1 0 0,1-1 0,0 1 0,0 0 0,0 0 0,0 0 0,0 0 0,0 0 0,0 0 0,0 0 0,0 0 0,0 0 0,1 0 0,-1 1 0,0-1 0,3 0 0,1-1 0,-1 0 0,1 1 0,0-1 0,0 1 0,0 0 0,0 1 0,1-1 0,4 1 0,-5 0 0,1 1 0,-1-1 0,0 1 0,0 0 0,0 0 0,-1 1 0,1-1 0,7 4 0,-10-4 0,-1 0 0,1 0 0,0 0 0,-1 0 0,1 0 0,-1 0 0,1 1 0,-1-1 0,1 1 0,-1-1 0,0 1 0,0-1 0,0 1 0,0 0 0,0-1 0,0 1 0,0 0 0,-1 0 0,1 0 0,-1-1 0,1 4 0,0 7 30,0-1 0,-1 1 0,-3 22 0,2-30-123,1 0 0,-1 0 1,0-1-1,0 1 0,0 0 0,-1-1 0,1 1 0,-1-1 1,0 1-1,0-1 0,0 0 0,0 0 0,-1 0 1,1 0-1,-6 5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22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51 24575,'0'-2'0,"4"-3"0,4-2 0,1 0 0,1 1 0,2 0 0,1 1 0,1 1 0,-1 2 0,-1-1 0,-1 1 0,-2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23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1 24575,'0'0'0,"1"0"0,0 1 0,-1-1 0,1 1 0,-1-1 0,1 1 0,-1 0 0,1-1 0,-1 1 0,1-1 0,-1 1 0,1 0 0,-1-1 0,0 1 0,1 0 0,-1 0 0,0-1 0,0 1 0,0 0 0,0 0 0,0-1 0,1 1 0,-1 0 0,0 0 0,-1-1 0,1 1 0,0 0 0,0 0 0,-1 1 0,3 30 0,-2-2 0,1-13 0,-1 0 0,-1 1 0,-6 33 0,5-45 0,0 1 0,0-1 0,-1 0 0,1 0 0,-2 0 0,1-1 0,-1 1 0,1-1 0,-1 1 0,-1-1 0,1-1 0,-1 1 0,0 0 0,-6 3 0,-30 15-1365</inkml:trace>
  <inkml:trace contextRef="#ctx0" brushRef="#br0" timeOffset="1">63 248 24575,'3'0'0,"9"3"0,3 2 0,1 2 0,0 2 0,-3 0 0,-1 0 0,1 1 0,-1-1 0,-1 0 0,-1-1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23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46 24575,'3'-2'0,"6"-3"0,3-1 0,3-1 0,0 1 0,2 2 0,-3-1 0,0 1 0,-2 1 0,1 1 0,1 1 0,0 1 0,-4 0-8191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23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1 24575,'-5'0'0,"-1"1"0,1 0 0,-1 1 0,1-1 0,-1 1 0,1 0 0,0 1 0,-1-1 0,1 1 0,1 0 0,-1 0 0,0 1 0,1-1 0,0 1 0,-1 0 0,2 0 0,-1 1 0,0-1 0,1 1 0,0-1 0,0 1 0,0 0 0,1 0 0,-1 1 0,-2 10 0,5-15 0,0 1 0,1-1 0,-1 1 0,1-1 0,-1 1 0,1-1 0,-1 0 0,1 1 0,0-1 0,0 1 0,-1-1 0,1 0 0,0 0 0,0 0 0,0 0 0,1 1 0,-1-1 0,0 0 0,0-1 0,0 1 0,1 0 0,-1 0 0,1-1 0,-1 1 0,0 0 0,1-1 0,-1 1 0,1-1 0,-1 0 0,1 0 0,-1 1 0,1-1 0,2 0 0,57 3 0,-57-3 0,70 0-1365</inkml:trace>
  <inkml:trace contextRef="#ctx0" brushRef="#br0" timeOffset="1">26 212 24575,'-1'1'0,"-1"-1"0,1 1 0,-1 0 0,1 0 0,0 0 0,0-1 0,-1 1 0,1 0 0,0 1 0,0-1 0,0 0 0,0 0 0,0 0 0,0 1 0,0-1 0,1 0 0,-1 1 0,-1 1 0,3-2 0,-1 0 0,0-1 0,0 1 0,0 0 0,1 0 0,-1-1 0,0 1 0,1 0 0,-1-1 0,1 1 0,-1-1 0,1 1 0,-1 0 0,1-1 0,-1 1 0,1-1 0,0 1 0,-1-1 0,1 1 0,0-1 0,-1 0 0,1 1 0,0-1 0,-1 0 0,1 0 0,0 1 0,0-1 0,-1 0 0,1 0 0,0 0 0,0 0 0,-1 0 0,1 0 0,0 0 0,0 0 0,0 0 0,0-1 0,30 1 34,-1-1 0,42-7 0,3-1-1501,-65 9-5359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24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0 24575,'-27'17'0,"28"-17"0,0 1 0,0-1 0,0 1 0,1-1 0,-1 0 0,0 1 0,0-1 0,0 0 0,1 0 0,-1 0 0,0 0 0,0 0 0,0 0 0,1 0 0,-1-1 0,0 1 0,0 0 0,0-1 0,0 1 0,1 0 0,0-2 0,4 1 0,65-9 0,-67 10 0,0 0 0,0-1 0,0 1 0,0 1 0,0-1 0,0 1 0,0-1 0,0 1 0,0 0 0,0 0 0,0 1 0,0-1 0,-1 1 0,7 3 0,-9-4 0,0 0 0,0 0 0,0 0 0,0-1 0,0 1 0,-1 0 0,1 0 0,0 0 0,0 1 0,-1-1 0,1 0 0,0 0 0,-1 0 0,1 0 0,-1 1 0,0-1 0,1 0 0,-1 0 0,0 1 0,0-1 0,0 0 0,0 0 0,0 1 0,0-1 0,0 0 0,0 1 0,0-1 0,-1 0 0,1 0 0,0 1 0,-1-1 0,1 0 0,-1 0 0,0 0 0,1 0 0,-1 1 0,0-1 0,0 0 0,1 0 0,-1 0 0,-1 0 0,-1 2 0,0-1 0,0 0 0,0 0 0,0 0 0,-1 0 0,1 0 0,0-1 0,-1 1 0,0-1 0,1 0 0,-1 0 0,-6 0 0,3 0 0,1 0 0,-1 0 0,1 0 0,-1 1 0,1-1 0,-12 7 0,17-8 0,0 0 0,0 1 0,0 0 0,0-1 0,0 1 0,0 0 0,0-1 0,0 1 0,1 0 0,-1 0 0,0-1 0,0 1 0,1 0 0,-1 0 0,1 0 0,-1 0 0,1 0 0,-1 0 0,1 0 0,-1 0 0,1 0 0,0 1 0,0-1 0,0 0 0,0 0 0,-1 0 0,1 0 0,1 0 0,-1 0 0,0 0 0,0 1 0,0-1 0,1 0 0,-1 0 0,0 0 0,1 0 0,-1 0 0,1 0 0,-1 0 0,1 0 0,0 0 0,-1 0 0,1-1 0,0 1 0,-1 0 0,1 0 0,0-1 0,0 1 0,0 0 0,2 0 0,0 2 9,1 0 1,0 0-1,1 0 0,-1-1 0,0 1 1,1-1-1,-1-1 0,1 1 0,0 0 0,-1-1 1,1 0-1,9 1 0,-4-1-257,1-1 1,-1 0-1,0 0 1,1-1-1,10-2 1,-12 1-6579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24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70 24575,'-1'-1'0,"1"0"0,-1 0 0,0 0 0,1 0 0,-1 0 0,1 0 0,0 0 0,-1 0 0,1 0 0,0 0 0,0 0 0,0 0 0,0 0 0,-1 0 0,2-1 0,-1 1 0,0 0 0,0 0 0,0 0 0,0 0 0,1 0 0,-1 0 0,0 0 0,1 0 0,-1 0 0,1 0 0,0 0 0,-1 0 0,1 0 0,0 0 0,-1 0 0,1 0 0,0 1 0,0-1 0,0 0 0,0 0 0,-1 1 0,3-2 0,2-1 0,-1-1 0,1 1 0,0 0 0,0 0 0,0 0 0,7-2 0,-6 3 0,1 1 0,-1 0 0,1 0 0,0 0 0,-1 0 0,1 1 0,0 1 0,12 1 0,-18-2 0,1 0 0,-1 0 0,0 1 0,1-1 0,-1 1 0,0-1 0,0 1 0,1-1 0,-1 1 0,0 0 0,0 0 0,0 0 0,0-1 0,0 1 0,0 0 0,0 0 0,0 0 0,0 1 0,-1-1 0,1 0 0,0 0 0,0 0 0,-1 0 0,1 1 0,-1-1 0,0 0 0,1 1 0,-1-1 0,0 0 0,1 1 0,-1-1 0,0 0 0,0 1 0,0-1 0,-1 1 0,1-1 0,0 0 0,0 1 0,-1-1 0,1 0 0,-1 1 0,1-1 0,-1 0 0,1 0 0,-1 0 0,0 1 0,0-1 0,-1 1 0,-20 37-151,-36 48 1,40-61-914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04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15 24575,'-17'-9'0,"7"3"0,25 18 0,50 26 0,-44-26 0,0 0 0,24 20 0,-44-31 0,-1 0 0,1 0 0,-1 0 0,1-1 0,-1 1 0,0 0 0,0 0 0,0 0 0,1 0 0,-1 0 0,0 0 0,0 0 0,0 0 0,0 0 0,0 0 0,-1 0 0,1 0 0,0-1 0,0 1 0,-1 0 0,1 0 0,0 0 0,-1 0 0,1 0 0,-1-1 0,1 1 0,-1 0 0,1 0 0,-1-1 0,0 1 0,1 0 0,-1-1 0,-1 2 0,-31 29 0,26-24 0,-61 49-1365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25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56 24575,'3'-1'0,"9"3"0,2 4 0,-2 2 0,0 1 0,-2-1 0,-2-1 0,-1 1 0,-2 0 0,-1 0 0,-1 1 0,2-2 0,-1-1 0</inkml:trace>
  <inkml:trace contextRef="#ctx0" brushRef="#br0" timeOffset="1">124 56 24575,'1'-6'0,"4"-2"0,3-1 0,1 1 0,0 2 0,1 0 0,0 2 0,1-1 0,-1 1-8191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25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24575,'-9'222'0,"2"-196"-1365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25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 24575,'-7'4'0,"0"0"0,0 1 0,0-1 0,1 2 0,-1-1 0,1 1 0,-7 8 0,11-12 0,1-1 0,-1 1 0,1 0 0,0 0 0,-1 0 0,1 0 0,0 0 0,0 0 0,0 0 0,0 0 0,1 1 0,-1-1 0,0 0 0,1 0 0,0 1 0,0-1 0,-1 0 0,1 1 0,0-1 0,1 0 0,-1 1 0,0-1 0,1 0 0,-1 0 0,1 1 0,0-1 0,0 0 0,0 0 0,0 0 0,0 0 0,2 3 0,-1-3 0,0 0 0,1-1 0,-1 1 0,0-1 0,1 1 0,-1-1 0,1 0 0,0 0 0,-1 0 0,1 0 0,0-1 0,-1 1 0,1-1 0,0 0 0,5 1 0,52-3 0,-31 0 0,-15 2-89,33-4-1187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26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24575,'3'-1'0,"1"0"0,0 3 0,-1 2 0,0 2 0,-2 1 0,0 3 0,-1 1 0,0 0 0,0 1 0,0 0 0,-1 0 0,1-1 0,0-1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26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0 24575,'4'6'0,"0"0"0,-1 1 0,1-1 0,-2 1 0,1 0 0,-1-1 0,0 1 0,0 0 0,-1 0 0,0 0 0,0 1 0,-1-1 0,0 0 0,0 8 0,0-11 0,-1 0 0,1 0 0,-1 0 0,0-1 0,0 1 0,0 0 0,0 0 0,-1 0 0,1-1 0,-1 1 0,-4 6 0,4-9 0,1 1 0,0-1 0,-1 0 0,1 0 0,-1 0 0,1 0 0,-1 0 0,1 0 0,-1 0 0,0 0 0,0-1 0,1 1 0,-1 0 0,0-1 0,0 0 0,0 1 0,0-1 0,1 0 0,-1 0 0,0 0 0,0 0 0,0 0 0,0-1 0,0 1 0,-3-2 0,3 2 0,1-1 0,-1 0 0,1 1 0,-1-1 0,1 0 0,-1 0 0,1 0 0,-1 0 0,1 0 0,0-1 0,0 1 0,-1 0 0,1-1 0,0 1 0,0-1 0,0 1 0,1-1 0,-1 1 0,0-1 0,0 1 0,1-1 0,-1 0 0,1 0 0,0 1 0,-1-1 0,1 0 0,0 1 0,0-1 0,0 0 0,0 0 0,0 0 0,1 1 0,-1-1 0,0 0 0,1 1 0,0-1 0,-1 0 0,1 1 0,0-1 0,0 1 0,-1-1 0,1 1 0,0-1 0,1 1 0,-1 0 0,0-1 0,0 1 0,1 0 0,-1 0 0,0 0 0,1 0 0,-1 0 0,1 0 0,-1 0 0,1 1 0,0-1 0,-1 0 0,1 1 0,0-1 0,3 1 0,22 0-1365,-19 0-5461</inkml:trace>
  <inkml:trace contextRef="#ctx0" brushRef="#br0" timeOffset="1">17 256 24575,'-1'0'0,"1"1"0,-1-1 0,0 0 0,0 1 0,0-1 0,0 1 0,0-1 0,0 1 0,0 0 0,1-1 0,-1 1 0,0 0 0,1 0 0,-1-1 0,0 1 0,1 0 0,-1 0 0,1 0 0,-1 0 0,1 0 0,-1 0 0,1 0 0,-1 1 0,2-1 0,0 0 0,-1 0 0,1-1 0,0 1 0,0 0 0,0-1 0,-1 1 0,1-1 0,0 1 0,0-1 0,0 0 0,0 1 0,0-1 0,0 0 0,0 0 0,0 1 0,0-1 0,0 0 0,1 0 0,68 1 0,-59-2 0,155 1-1365,-154 0-5461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26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1 24575,'-3'0'0,"0"1"0,-1 0 0,1 0 0,0 0 0,-1 0 0,1 1 0,0 0 0,0-1 0,0 1 0,0 0 0,1 0 0,-1 1 0,1-1 0,-1 0 0,1 1 0,-3 4 0,-31 47 0,32-45-136,1 0-1,0 1 1,0 0-1,1 0 1,0 0-1,1 0 1,0 0-1,1 0 0,1 19 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27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1 357 24575,'9'14'0,"-3"-6"0,-3-27 0,-5-72 0,-1 67 0,2 1 0,0-1 0,2 0 0,1 0 0,1 1 0,0-1 0,13-41 0,-14 62 0,0 1 0,0-1 0,0 0 0,0 1 0,0 0 0,1-1 0,-1 1 0,1 0 0,-1 0 0,1 0 0,0 1 0,0-1 0,0 0 0,0 1 0,0 0 0,0 0 0,0 0 0,0 0 0,0 0 0,0 1 0,1 0 0,-1-1 0,0 1 0,1 0 0,-1 0 0,5 2 0,1-2 0,0 1 0,0 1 0,-1 0 0,1 0 0,-1 0 0,1 1 0,-1 0 0,14 8 0,-19-9 0,0 0 0,-1 0 0,1-1 0,0 2 0,-1-1 0,0 0 0,1 0 0,-1 1 0,0-1 0,0 1 0,0 0 0,-1 0 0,1-1 0,-1 1 0,1 0 0,-1 0 0,0 1 0,0-1 0,-1 0 0,1 0 0,0 0 0,-1 1 0,0-1 0,0 0 0,0 0 0,0 1 0,0-1 0,-1 0 0,0 0 0,1 0 0,-1 1 0,0-1 0,-1 0 0,1 0 0,0 0 0,-1 0 0,0-1 0,0 1 0,0 0 0,0-1 0,0 1 0,0-1 0,0 0 0,-1 0 0,1 0 0,-1 0 0,0 0 0,0 0 0,1-1 0,-1 1 0,-4 1 0,-8 1 22,0 0 1,1 0-1,-1-2 0,-17 2 0,-22 3-1498,46-5-5350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27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35 24575,'1'0'0,"-1"0"0,0 0 0,0 0 0,0 0 0,0-1 0,0 1 0,0 0 0,0 0 0,-1 0 0,1 0 0,0 0 0,0 0 0,0-1 0,0 1 0,0 0 0,0 0 0,0 0 0,0 0 0,0 0 0,0 0 0,0-1 0,0 1 0,0 0 0,-1 0 0,1 0 0,0 0 0,0 0 0,0 0 0,0 0 0,0 0 0,0 0 0,0 0 0,-1 0 0,1 0 0,0 0 0,0-1 0,0 1 0,0 0 0,0 0 0,-1 0 0,1 0 0,0 0 0,0 0 0,0 0 0,0 1 0,0-1 0,0 0 0,-1 0 0,1 0 0,0 0 0,0 0 0,0 0 0,0 0 0,-1 0 0,-10 7 0,-7 11 0,12-9 0,-1 0 0,2 1 0,-1 0 0,1 0 0,1 1 0,0-1 0,0 1 0,-3 22 0,6-30 0,1 0 0,0-1 0,0 1 0,0 0 0,0 0 0,0 0 0,0 0 0,1-1 0,0 1 0,-1 0 0,1-1 0,0 1 0,0 0 0,1-1 0,-1 1 0,3 3 0,-1-4 0,-1 0 0,1 0 0,-1 0 0,1 0 0,0-1 0,-1 1 0,1-1 0,0 0 0,0 0 0,0 0 0,0 0 0,0 0 0,0-1 0,0 1 0,0-1 0,1 0 0,-1 0 0,5 0 0,-2-1 5,0 0-1,-1-1 0,1 1 0,-1-1 1,1 0-1,-1 0 0,0-1 0,0 0 1,0 0-1,0 0 0,0 0 1,-1-1-1,1 0 0,-1 0 0,0 0 1,0 0-1,-1-1 0,1 1 1,-1-1-1,0 0 0,0 0 0,-1 0 1,1 0-1,-1-1 0,0 1 0,-1-1 1,2-5-1,-2 7-44,0-1 0,1 1 0,-2 0-1,1 0 1,0 0 0,-1-1 0,0 1 0,0 0 0,0 0 0,-1-1 0,1 1-1,-1 0 1,0 0 0,0 0 0,-1 0 0,1 0 0,-1 0 0,0 0-1,0 0 1,0 0 0,0 1 0,-1-1 0,0 1 0,1 0 0,-1 0-1,0 0 1,-1 0 0,1 0 0,0 1 0,-1-1 0,0 1 0,1 0 0,-1 0-1,0 0 1,0 1 0,-6-2 0,-1 0-6786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28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0 312 24575,'2'24'0,"1"-34"0,4-43 0,-6 43 0,3-81 0,-4 69 0,0 0 0,2-1 0,0 1 0,6-23 0,-7 43 0,-1 0 0,1 0 0,0 0 0,0 0 0,0 0 0,0 0 0,0 0 0,0 0 0,1 1 0,-1-1 0,1 0 0,-1 1 0,1-1 0,-1 1 0,1 0 0,0-1 0,0 1 0,0 0 0,0 0 0,-1 0 0,1 0 0,1 1 0,-1-1 0,0 0 0,0 1 0,0 0 0,0-1 0,0 1 0,0 0 0,1 0 0,-1 0 0,0 0 0,0 1 0,0-1 0,0 0 0,4 2 0,0 0 0,0-1 0,-1 1 0,1 1 0,-1-1 0,0 1 0,1 0 0,-1 0 0,0 0 0,-1 1 0,1-1 0,-1 1 0,6 6 0,-7-6 0,0 0 0,0 0 0,0 0 0,-1 0 0,0 0 0,0 1 0,0-1 0,0 1 0,0-1 0,-1 1 0,1 7 0,-2-10 0,0 0 0,0 0 0,-1 0 0,1 0 0,-1 1 0,1-1 0,-1 0 0,0 0 0,0 0 0,0 0 0,0 0 0,0-1 0,0 1 0,0 0 0,-1 0 0,1-1 0,-1 1 0,1-1 0,-1 1 0,0-1 0,1 0 0,-1 1 0,0-1 0,0 0 0,0 0 0,0 0 0,-2 0 0,-11 6-195,-1-1 0,0 0 0,0-2 0,-1 0 0,1 0 0,-28 1 0,35-5-6631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29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14 24575,'2'-13'0,"1"14"0,-4 24 0,-13 27 0,-24 69 0,20-89-1365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06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10 24575,'-5'1'0,"0"-1"0,0 1 0,0 1 0,1-1 0,-1 1 0,0 0 0,0 0 0,1 0 0,0 1 0,-1 0 0,1-1 0,0 2 0,0-1 0,0 0 0,1 1 0,-1 0 0,1-1 0,0 1 0,0 1 0,-5 7 0,7-10 0,0 0 0,0 0 0,0 0 0,0 1 0,0-1 0,0 0 0,1 0 0,-1 0 0,1 1 0,-1-1 0,1 0 0,0 1 0,0-1 0,0 0 0,0 1 0,1-1 0,-1 0 0,0 0 0,1 1 0,0-1 0,-1 0 0,1 0 0,0 0 0,0 0 0,0 0 0,1 0 0,-1 0 0,0 0 0,1 0 0,-1 0 0,1-1 0,0 1 0,-1 0 0,1-1 0,0 0 0,0 1 0,0-1 0,0 0 0,0 0 0,0 0 0,0 0 0,1-1 0,-1 1 0,0 0 0,0-1 0,4 1 0,2 0 0,-1 0 0,1 0 0,0 0 0,-1-1 0,1 0 0,0 0 0,-1-1 0,1 0 0,-1-1 0,1 1 0,-1-1 0,1-1 0,8-3 0,-14 4 0,1 1 0,0 0 0,0-1 0,-1 0 0,1 0 0,-1 0 0,0 0 0,1 0 0,-1 0 0,0 0 0,0-1 0,0 1 0,-1-1 0,1 0 0,-1 1 0,1-1 0,-1 0 0,0 0 0,0 0 0,0 0 0,0 0 0,-1 0 0,1 0 0,-1 0 0,0 0 0,0 0 0,0 0 0,0 0 0,0 0 0,-1 0 0,1 0 0,-1 0 0,0 0 0,0 0 0,-2-4 0,2 4 5,0 0 0,-1 0 0,0 0-1,1 1 1,-1-1 0,0 0 0,0 1 0,0 0-1,-1-1 1,1 1 0,-1 0 0,1 0 0,-1 0-1,0 0 1,1 1 0,-1-1 0,0 1-1,0 0 1,0-1 0,0 2 0,-1-1 0,1 0-1,0 0 1,-6 1 0,3-1-119,0 1 0,0 0-1,0 1 1,0-1 0,0 1 0,0 1-1,0-1 1,0 1 0,0 0 0,1 0-1,-1 0 1,-7 6 0,4-2-6712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29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1 24575,'-9'8'0,"1"1"0,0 1 0,0-1 0,-7 15 0,14-23 0,0 1 0,1-1 0,-1 0 0,0 1 0,1-1 0,-1 1 0,1-1 0,-1 1 0,1 0 0,0-1 0,0 1 0,0-1 0,0 1 0,0-1 0,0 1 0,0 0 0,0-1 0,1 3 0,0-3 0,0 0 0,0 0 0,0 0 0,0 0 0,1 0 0,-1 0 0,0 0 0,0 0 0,1-1 0,-1 1 0,0 0 0,1-1 0,-1 1 0,1-1 0,-1 1 0,1-1 0,-1 0 0,1 0 0,-1 0 0,1 0 0,-1 0 0,1 0 0,2 0 0,-3 0 0,1 0 0,-1 0 0,1 0 0,-1-1 0,0 1 0,1 0 0,-1 0 0,0-1 0,1 1 0,-1-1 0,0 1 0,0-1 0,1 0 0,-1 1 0,0-1 0,0 0 0,0 0 0,0 0 0,0 0 0,0 0 0,0 0 0,0 0 0,-1 0 0,1 0 0,0 0 0,0 0 0,-1-1 0,1 1 0,-1 0 0,1-1 0,-1 1 0,0 0 0,1-1 0,-1 1 0,0 0 0,0-2 0,0 2 0,0 0 0,0 1 0,0-1 0,0 0 0,-1 0 0,1 1 0,0-1 0,0 0 0,-1 0 0,1 1 0,-1-1 0,1 0 0,0 1 0,-1-1 0,1 0 0,-1 1 0,1-1 0,-1 1 0,0-1 0,1 1 0,-1-1 0,0 1 0,0-1 0,-1 0 0,1 1 0,0 0 0,-1 0 0,1-1 0,-1 1 0,1 0 0,0 0 0,-1 0 0,1 0 0,-1 1 0,1-1 0,0 0 0,-1 1 0,1-1 0,0 1 0,-1-1 0,1 1 0,-2 1 0,-11 6-1365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10:30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49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54 24575,'-40'-5'0,"39"5"0,1 0 0,0 0 0,0 0 0,0 0 0,0 0 0,0 0 0,0 0 0,-1 0 0,1 0 0,0 0 0,0 0 0,0 0 0,0 0 0,0 0 0,0 0 0,0 0 0,-1 0 0,1 0 0,0 0 0,0 0 0,0 0 0,0 0 0,0 0 0,0 0 0,0-1 0,0 1 0,-1 0 0,1 0 0,0 0 0,0 0 0,0 0 0,0 0 0,0 0 0,0 0 0,0 0 0,0-1 0,0 1 0,0 0 0,0 0 0,0 0 0,0 0 0,0 0 0,0 0 0,0 0 0,0-1 0,0 1 0,0 0 0,0 0 0,0 0 0,0 0 0,0 0 0,0 0 0,0-1 0,0 1 0,0 0 0,0 0 0,0 0 0,0 0 0,0 0 0,0 0 0,0 0 0,0 0 0,0-1 0,0 1 0,0 0 0,1 0 0,22-4 0,94-6 0,161-6 0,-113 3-1365,-151 13-5461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49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78 24575,'-2'0'0,"0"1"0,0 0 0,1-1 0,-1 1 0,0 0 0,0 0 0,1 0 0,-1 0 0,1 0 0,-1 1 0,1-1 0,-1 0 0,1 1 0,0-1 0,0 1 0,-1-1 0,0 4 0,2-5 0,0 0 0,0 1 0,0-1 0,0 1 0,0-1 0,0 0 0,0 1 0,0-1 0,0 1 0,0-1 0,0 0 0,0 1 0,0-1 0,0 1 0,0-1 0,0 0 0,1 1 0,-1-1 0,0 0 0,0 1 0,0-1 0,1 0 0,-1 1 0,0-1 0,1 0 0,-1 1 0,0-1 0,1 0 0,22 6 0,8-8 0,0-1 0,1-1 0,-2-2 0,1-1 0,39-15 0,-5 3 0,108-31-1365,-159 46-5461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49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12 24575,'0'0'0,"-1"0"0,1 0 0,0-1 0,0 1 0,-1 0 0,1 0 0,0 0 0,0 0 0,0-1 0,-1 1 0,1 0 0,0 0 0,0 0 0,0-1 0,0 1 0,-1 0 0,1 0 0,0-1 0,0 1 0,0 0 0,0 0 0,0-1 0,0 1 0,0 0 0,0 0 0,0-1 0,0 1 0,0 0 0,0 0 0,0-1 0,0 1 0,0 0 0,0-1 0,0 1 0,0 0 0,0 0 0,0-1 0,0 1 0,0 0 0,1 0 0,-1-1 0,13-1 0,19 7 0,64 11 0,-65-13 0,0 2 0,-1 1 0,44 15 0,-72-20 0,0 0 0,0 0 0,0 0 0,-1 1 0,1-1 0,0 0 0,0 1 0,-1-1 0,1 1 0,-1 0 0,1-1 0,-1 1 0,0 0 0,1 0 0,-1 0 0,0 0 0,0 0 0,-1 0 0,1 0 0,0 0 0,-1 0 0,1 1 0,-1-1 0,0 0 0,0 0 0,1 1 0,-1-1 0,-1 0 0,1 0 0,0 0 0,-1 1 0,1-1 0,-1 0 0,1 0 0,-3 4 0,-2 9 0,-2 0 0,0 0 0,-15 25 0,13-26 0,-10 25 42,-28 77-1,16-35-1489,26-68-5378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0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43 119 24575,'-11'-11'0,"8"8"0,-1 0 0,1 0 0,-1-1 0,1 0 0,0 1 0,0-1 0,1 0 0,-4-7 0,6 11 0,0-1 0,-1 0 0,1 0 0,0 0 0,0 1 0,0-1 0,0 0 0,0 0 0,0 0 0,0 0 0,1 1 0,-1-1 0,0 0 0,0 0 0,0 1 0,1-1 0,-1 0 0,1 0 0,-1 1 0,0-1 0,2-1 0,24-14 0,-8 9 0,1 0 0,1 1 0,-1 2 0,0 0 0,33-3 0,-51 7 0,-1 0 0,1 0 0,0 0 0,0 0 0,0 0 0,-1 0 0,1 0 0,0 1 0,0-1 0,0 0 0,-1 0 0,1 1 0,0-1 0,0 0 0,-1 1 0,1-1 0,0 1 0,-1-1 0,1 1 0,0-1 0,-1 1 0,1-1 0,-1 1 0,1-1 0,-1 1 0,1 0 0,-1 0 0,0-1 0,1 1 0,-1 0 0,0-1 0,1 2 0,-1 1 0,0 0 0,0-1 0,0 1 0,0 0 0,0-1 0,-1 1 0,1 0 0,-1-1 0,0 1 0,-1 2 0,-28 55 0,-30 46-1365,52-95-5461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0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91 24575,'4'0'0,"7"0"0,7 0 0,4 3 0,0 2 0,-2 3 0,-2 2 0,-1 0 0,-4 0 0,-5 1 0,0-2 0</inkml:trace>
  <inkml:trace contextRef="#ctx0" brushRef="#br0" timeOffset="1">133 91 24575,'0'-2'0,"0"-5"0,0-4 0,4 0 0,2-1 0,5 3 0,-1 0 0,2 1 0,-1 0 0,2 2 0,-2-1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0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24575,'0'0'0,"1"0"0,-1 0 0,0 0 0,0 1 0,0-1 0,0 0 0,0 0 0,0 0 0,0 0 0,0 0 0,0 0 0,0 1 0,1-1 0,-1 0 0,0 0 0,0 0 0,0 0 0,0 0 0,0 0 0,0 0 0,1 0 0,-1 0 0,0 0 0,0 0 0,0 0 0,0 1 0,1-1 0,-1 0 0,0 0 0,0 0 0,0 0 0,0 0 0,0 0 0,1-1 0,-1 1 0,0 0 0,0 0 0,0 0 0,0 0 0,1 0 0,-1 0 0,0 0 0,0 0 0,0 0 0,0 0 0,0 0 0,0 0 0,0-1 0,1 1 0,-1 0 0,0 0 0,0 0 0,0 0 0,0 0 0,0 0 0,0-1 0,0 1 0,0 0 0,0 0 0,0 0 0,0 0 0,0-1 0,0 1 0,0 0 0,0 0 0,0 0 0,0 0 0,5 21 0,-3 26 0,-3 139-1365,1-175-5461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1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0 24575,'-7'8'0,"0"1"0,0-1 0,1 1 0,0 0 0,1 1 0,0 0 0,0-1 0,1 1 0,-4 15 0,7-22 0,0-1 0,1 0 0,-1 1 0,1 0 0,-1-1 0,1 1 0,0-1 0,0 1 0,0-1 0,0 1 0,1-1 0,-1 1 0,1-1 0,0 1 0,-1-1 0,1 1 0,0-1 0,0 0 0,1 1 0,-1-1 0,0 0 0,1 0 0,-1 0 0,1 0 0,0 0 0,0 0 0,-1 0 0,1-1 0,0 1 0,1-1 0,-1 1 0,0-1 0,0 0 0,1 0 0,-1 0 0,0 0 0,1 0 0,-1-1 0,1 1 0,-1-1 0,1 1 0,0-1 0,-1 0 0,5 0 0,5 0-97,0 1-1,-1-2 1,1 1-1,0-2 1,0 1-1,-1-2 1,1 1-1,-1-2 1,0 0-1,0 0 1,0-1-1,-1 0 0,14-8 1,-13 4-6729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1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0 132 24575,'4'-11'0,"0"1"0,1 0 0,0 0 0,0 0 0,1 1 0,0 0 0,1 0 0,0 0 0,12-11 0,-16 18 0,-1-1 0,1 1 0,-1 0 0,1 0 0,0 0 0,0 1 0,0-1 0,0 1 0,0-1 0,0 1 0,0 0 0,0 0 0,1 0 0,-1 1 0,0-1 0,1 1 0,-1 0 0,0 0 0,1 0 0,-1 0 0,0 1 0,1-1 0,-1 1 0,0 0 0,0 0 0,0 0 0,1 0 0,-1 1 0,0-1 0,0 1 0,-1-1 0,1 1 0,0 0 0,-1 1 0,5 3 0,1 5-105,1 0 0,-2 1 0,0 0 0,0 0 0,-1 0 0,-1 1 0,0 0 0,-1 0 0,0 0 0,-1 1 0,0-1 0,1 24 0,-4-26-6721</inkml:trace>
  <inkml:trace contextRef="#ctx0" brushRef="#br0" timeOffset="1">159 211 24575,'-4'2'0,"-1"0"0,0 0 0,1 1 0,-1 0 0,1-1 0,-1 1 0,1 1 0,0-1 0,1 1 0,-1-1 0,1 1 0,-1 0 0,1 0 0,0 1 0,0-1 0,1 1 0,0-1 0,-3 8 0,4-9 0,0-1 0,0 1 0,1-1 0,-1 1 0,1-1 0,0 1 0,0 0 0,0-1 0,0 1 0,0-1 0,0 1 0,1-1 0,-1 1 0,1-1 0,0 1 0,0-1 0,0 1 0,0-1 0,0 0 0,1 1 0,-1-1 0,0 0 0,1 0 0,0 0 0,-1 0 0,1 0 0,0-1 0,0 1 0,0 0 0,0-1 0,1 0 0,-1 1 0,0-1 0,1 0 0,-1 0 0,0 0 0,5 0 0,0 2-151,0-2-1,1 1 0,-1-1 0,1 0 1,-1-1-1,1 0 0,-1 0 1,13-2-1,-3-1-6674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07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24575,'1'1'0,"-1"0"0,0 0 0,0 1 0,1-1 0,-1 0 0,1 0 0,-1 0 0,1 0 0,0 0 0,-1 0 0,1 0 0,0 0 0,-1 0 0,1 0 0,0-1 0,0 1 0,0 0 0,0 0 0,0-1 0,0 1 0,0-1 0,0 1 0,0-1 0,0 1 0,0-1 0,0 1 0,1-1 0,-1 0 0,0 0 0,0 0 0,0 0 0,0 1 0,2-2 0,45 1 0,-40-1 0,171-13-1365,-170 14-5461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2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24575,'0'39'0,"1"0"0,2 0 0,1 0 0,3-1 0,1 0 0,23 68 0,-12-51-1365,-15-46-5461</inkml:trace>
  <inkml:trace contextRef="#ctx0" brushRef="#br0" timeOffset="1">68 212 24575,'0'-4'0,"-2"-7"0,1 0 0,3 0 0,4 3 0,5 3 0,3 0 0,1 0 0,1 2 0,2 1 0,-3 1-8191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2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81 24575,'0'-5'0,"0"-3"0,4 0 0,5-2 0,4 1 0,3 3 0,2-1 0,2 1 0,-2 2 0,2-1 0,-1 1 0,1 0 0,1 2 0,0 0 0,-1 2 0,-5-1-8191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3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 0 24575,'-9'2'0,"1"-1"0,-1 1 0,1 1 0,0-1 0,0 1 0,0 1 0,0 0 0,0 0 0,1 0 0,0 1 0,0 0 0,0 0 0,-10 11 0,13-13 0,1 1 0,-1 0 0,1 0 0,0 1 0,0-1 0,0 1 0,1-1 0,-1 1 0,1 0 0,-2 9 0,3-11 0,1-1 0,-1 1 0,1 0 0,0 0 0,0 0 0,0 0 0,1-1 0,-1 1 0,1 0 0,-1 0 0,1-1 0,0 1 0,0 0 0,0-1 0,0 1 0,1-1 0,-1 1 0,1-1 0,0 0 0,3 5 0,-1-4 0,0 1 0,1-1 0,-1 0 0,1 0 0,0 0 0,0-1 0,0 1 0,0-1 0,0-1 0,1 1 0,-1-1 0,0 0 0,10 1 0,77 1 0,-73-3 0,9-3-1365,-16 0-5461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3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 24575,'-3'0'0,"0"0"0,0 0 0,0 0 0,0 0 0,0 0 0,0 1 0,1-1 0,-1 1 0,0 0 0,0 0 0,0 0 0,1 0 0,-1 0 0,1 1 0,-1-1 0,1 1 0,-1 0 0,1 0 0,0 0 0,0 0 0,0 0 0,0 0 0,0 0 0,0 1 0,0-1 0,1 1 0,0-1 0,-1 1 0,0 3 0,1-1 0,0 0 0,0 0 0,1 1 0,0-1 0,0 0 0,0 0 0,0 1 0,1-1 0,0 0 0,0 0 0,1 0 0,-1 0 0,1 0 0,0 0 0,4 6 0,-3-4 0,1 0 0,-1-1 0,-1 2 0,0-1 0,1 0 0,-2 0 0,1 1 0,-1-1 0,-1 0 0,1 1 0,-1-1 0,0 1 0,-1-1 0,0 1 0,0-1 0,0 1 0,-1-1 0,-1 0 0,1 0 0,-1 0 0,0 0 0,0 0 0,-5 6 0,8-13 0,0 0 0,0 0 0,0 0 0,0 0 0,1 0 0,-1 0 0,0 0 0,0 0 0,0 0 0,0-1 0,0 1 0,1 0 0,-1 0 0,0 1 0,0-1 0,0 0 0,0 0 0,0 0 0,0 0 0,1 0 0,-1 0 0,0 0 0,0 0 0,0 0 0,0 0 0,0 0 0,0 0 0,0 0 0,1 0 0,-1 0 0,0 1 0,0-1 0,0 0 0,0 0 0,0 0 0,0 0 0,0 0 0,0 0 0,0 0 0,0 1 0,0-1 0,0 0 0,0 0 0,0 0 0,0 0 0,0 0 0,0 0 0,0 1 0,0-1 0,0 0 0,0 0 0,0 0 0,0 0 0,0 0 0,0 0 0,0 1 0,25-11 0,49-27 0,-45 22 0,24-9-1365,-42 20-5461</inkml:trace>
  <inkml:trace contextRef="#ctx0" brushRef="#br0" timeOffset="1">76 371 24575,'-15'20'0,"13"-18"0,0-1 0,1 1 0,-1 0 0,0 0 0,1 0 0,0 0 0,-1 0 0,1 0 0,0 1 0,0-1 0,-1 4 0,2-5 0,1-1 0,-1 1 0,0-1 0,0 0 0,1 1 0,-1-1 0,0 1 0,1-1 0,-1 0 0,0 1 0,1-1 0,-1 0 0,0 0 0,1 1 0,-1-1 0,1 0 0,-1 0 0,1 1 0,-1-1 0,1 0 0,-1 0 0,1 0 0,-1 0 0,0 0 0,1 0 0,-1 0 0,1 0 0,-1 0 0,1 0 0,-1 0 0,1 0 0,-1 0 0,1 0 0,-1 0 0,1-1 0,-1 1 0,1 0 0,-1 0 0,0-1 0,1 1 0,-1 0 0,1-1 0,28-9 0,-26 9 0,2-1 0,0 0 0,1 0 0,-1 1 0,1-1 0,-1 2 0,1-1 0,-1 0 0,1 1 0,-1 0 0,8 1 0,-11-1 0,0 1 0,0 0 0,0-1 0,0 1 0,0 0 0,0 0 0,-1 0 0,1 1 0,0-1 0,-1 0 0,1 1 0,0-1 0,-1 0 0,0 1 0,1 0 0,-1-1 0,0 1 0,0 0 0,0 0 0,0 0 0,0 0 0,0 0 0,0 0 0,-1 0 0,1 0 0,-1 0 0,0 0 0,1 0 0,-1 2 0,1 2-151,0-1-1,0 0 0,1 1 0,-1-1 1,1 0-1,0 0 0,1 0 1,3 5-1,0-1-6674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4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93 24575,'0'-5'0,"1"0"0,0 0 0,0 0 0,0 0 0,1 1 0,-1-1 0,1 0 0,1 1 0,-1-1 0,0 1 0,1-1 0,4-4 0,-5 7 0,-1-1 0,1 2 0,0-1 0,-1 0 0,1 0 0,0 0 0,0 1 0,0-1 0,0 1 0,0 0 0,1-1 0,-1 1 0,0 0 0,1 0 0,-1 1 0,0-1 0,1 0 0,-1 1 0,1 0 0,-1-1 0,1 1 0,-1 0 0,1 0 0,-1 0 0,1 1 0,4 0 0,-6 0 0,1 0 0,-1 0 0,1 0 0,-1 0 0,0 1 0,0-1 0,1 0 0,-1 1 0,0-1 0,0 1 0,0-1 0,0 1 0,-1 0 0,1-1 0,0 1 0,-1 0 0,1 0 0,-1-1 0,1 1 0,-1 0 0,0 0 0,0 0 0,0 3 0,-2 54 0,1-41 0,0 89-1365,1-95-5461</inkml:trace>
  <inkml:trace contextRef="#ctx0" brushRef="#br0" timeOffset="1">212 14 24575,'5'-2'0,"1"4"0,0 3 0,-2 3 0,0 3 0,0 4 0,0 2 0,-1 0 0,2 1 0,-1 1 0,0-2 0,-2 0 0,0 0 0,-1-2-8191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4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94 24575,'0'-5'0,"-4"-5"0,0-2 0,4 2 0,3 0 0,4 1 0,3 1 0,5 1 0,-1 0 0,-1 1 0,1 1 0,-1 2 0,-2 1-8191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5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0 24575,'-15'9'0,"0"-1"0,-1 0 0,-1-2 0,-24 8 0,21-9 0,1 2 0,-33 17 0,49-22 0,0 1 0,0 0 0,1 0 0,0 0 0,0 0 0,-1 0 0,2 0 0,-1 1 0,0-1 0,1 1 0,0-1 0,-1 1 0,1 0 0,1-1 0,-1 1 0,0 0 0,1 7 0,-1 2 0,1-1 0,0 1 0,0-1 0,4 16 0,-4-26 0,1 0 0,-1 0 0,1 0 0,-1 0 0,1 0 0,0 0 0,0 0 0,0 0 0,0 0 0,0 0 0,0 0 0,1-1 0,-1 1 0,0-1 0,1 1 0,0-1 0,-1 1 0,1-1 0,0 0 0,0 0 0,3 2 0,-1-2 0,-1 0 0,1 0 0,0 0 0,0-1 0,0 0 0,0 1 0,0-1 0,0-1 0,0 1 0,-1-1 0,6 0 0,11-5 0,-1 0 0,0-2 0,32-16 0,-38 17 0,-5 3-1365</inkml:trace>
  <inkml:trace contextRef="#ctx0" brushRef="#br0" timeOffset="1">122 159 24575,'-5'-2'0,"-10"-3"0,2-1 0,5 1 0,5-1 0,4 0 0,4 1 0,2 0 0,4 0 0,2 2 0,2 0 0,0-1 0,-3 0-8191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5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98 24575,'-3'-1'0,"-1"0"0,1-1 0,-1 1 0,0 0 0,1 1 0,-1-1 0,0 1 0,0 0 0,0 0 0,0 0 0,1 0 0,-1 0 0,0 1 0,0 0 0,1 0 0,-1 0 0,0 0 0,1 1 0,-1-1 0,1 1 0,0 0 0,-1 0 0,1 0 0,0 0 0,0 1 0,-4 3 0,4-3 0,0 0 0,0 1 0,0-1 0,1 1 0,-1-1 0,1 1 0,-1 0 0,1 0 0,1 0 0,-1 0 0,0 0 0,1 1 0,0-1 0,0 0 0,0 1 0,1-1 0,0 1 0,-1-1 0,1 1 0,1-1 0,-1 1 0,2 6 0,0-7 0,-1 0 0,1 0 0,0-1 0,0 1 0,1-1 0,-1 1 0,1-1 0,-1 0 0,1 0 0,0 0 0,1 0 0,-1-1 0,0 1 0,1-1 0,-1 0 0,1 0 0,0 0 0,-1 0 0,9 2 0,-9-3 0,0 0 0,0 0 0,0-1 0,0 1 0,0-1 0,0 1 0,0-1 0,0 0 0,0 0 0,0 0 0,1-1 0,-1 1 0,0-1 0,0 0 0,0 1 0,0-1 0,0-1 0,-1 1 0,1 0 0,0-1 0,0 1 0,-1-1 0,1 0 0,-1 0 0,1 0 0,2-4 0,-2 3 6,-1 0 0,1-1-1,-1 1 1,0-1 0,0 0-1,0 0 1,0 0 0,-1 0 0,1 0-1,-1 0 1,0 0 0,0 0-1,-1-1 1,1 1 0,-1 0-1,0 0 1,0-1 0,-1 1 0,1 0-1,-3-8 1,0 5-141,0 0 0,0 0 0,-1 0 0,0 1 0,0 0 0,-1 0 0,0 0 0,0 0 0,0 1 0,-11-9 0,7 6-6691</inkml:trace>
  <inkml:trace contextRef="#ctx0" brushRef="#br0" timeOffset="1">267 6 24575,'1'-1'0,"0"1"0,0-1 0,0 0 0,0 1 0,0 0 0,0-1 0,0 1 0,0-1 0,0 1 0,0 0 0,0 0 0,0 0 0,0 0 0,0 0 0,0 0 0,1 0 0,-1 0 0,0 0 0,0 0 0,0 0 0,0 1 0,0-1 0,0 0 0,0 1 0,0-1 0,0 1 0,0-1 0,0 1 0,0 0 0,0-1 0,0 1 0,-1 0 0,1 0 0,0 0 0,0-1 0,-1 1 0,1 0 0,-1 0 0,1 0 0,-1 0 0,1 0 0,-1 0 0,1 0 0,-1 0 0,0 0 0,1 2 0,3 8 0,-1 1 0,0 1 0,3 16 0,-4-14 0,11 50-455,-3 1 0,1 78 0,-11-133-6371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6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3 24575,'-1'0'0,"0"0"0,0-1 0,0 1 0,0 0 0,0-1 0,0 1 0,0 0 0,0 0 0,0 0 0,0 0 0,0 0 0,0 0 0,0 0 0,0 0 0,0 1 0,0-1 0,0 0 0,-1 1 0,1-1 0,1 1 0,-1-1 0,0 1 0,0-1 0,0 1 0,0-1 0,-1 2 0,1 0 0,-1 0 0,1 0 0,0 0 0,0 0 0,0 0 0,0 1 0,0-1 0,1 0 0,-1 0 0,1 1 0,-1 3 0,0 8 0,1 0 0,0 0 0,3 17 0,-2-25 0,3 31 0,2 20 0,23 98 0,-19-98-1365,-9-43-5461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6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0 141 24575,'1'-5'0,"0"0"0,0 0 0,0 0 0,1 0 0,0 1 0,-1-1 0,2 1 0,-1-1 0,0 1 0,1 0 0,0-1 0,0 1 0,0 1 0,1-1 0,-1 0 0,1 1 0,0 0 0,7-5 0,2-1 0,-1 1 0,1 0 0,1 1 0,27-10 0,-39 16 0,0 0 0,0 0 0,1 0 0,-1 0 0,0 1 0,0-1 0,1 1 0,-1 0 0,0-1 0,1 1 0,-1 0 0,0 0 0,0 1 0,1-1 0,-1 0 0,0 1 0,1-1 0,-1 1 0,0 0 0,0 0 0,0 0 0,4 2 0,-5-1 0,1 0 0,-1 0 0,0 0 0,1 0 0,-1 0 0,0 1 0,-1-1 0,1 0 0,0 0 0,-1 1 0,1-1 0,-1 0 0,0 1 0,1-1 0,-1 1 0,0-1 0,-1 5 0,-1 5 0,0-1 0,0 0 0,-2 1 0,1-1 0,-1 0 0,-1 0 0,-10 18 0,0-10 0,0 0 0,-2 0 0,0-2 0,-35 27 0,45-38 0,21-11 0,0 1 0,28-5 0,-40 8 0,8-1 0,-1 0 0,1 1 0,0 0 0,-1 1 0,17 0 0,-24 1 0,0-1 0,0 0 0,0 1 0,0-1 0,0 1 0,0 0 0,0 0 0,0-1 0,-1 1 0,1 0 0,0 1 0,-1-1 0,1 0 0,-1 0 0,1 1 0,-1-1 0,1 1 0,-1-1 0,0 1 0,0 0 0,0-1 0,0 1 0,0 0 0,0 0 0,0-1 0,-1 1 0,1 0 0,-1 0 0,1 0 0,-1 0 0,0 0 0,0 0 0,0 4 0,0-1 6,0 0 0,-1 0 0,1 0 0,-1 0 0,0-1 0,-1 1 0,1 0 0,-1 0 0,0-1 0,0 1 0,0-1 0,-1 0 0,0 0 0,-4 6 0,-4 3-261,-1-1 0,-26 20 0,24-20-435,6-5-6136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07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1 24575,'-3'1'0,"-4"4"0,-5 6 0,-1 1 0,2 2 0,1 0 0,3 0 0,2-1 0,2-2 0,2 1 0,0 0 0,3-1 0,0-1 0,1 0 0,-1-1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6.9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79 24575,'1'1'0,"0"-1"0,-1 1 0,1-1 0,0 0 0,-1 1 0,1-1 0,-1 1 0,1 0 0,-1-1 0,1 1 0,-1-1 0,0 1 0,1 0 0,-1-1 0,0 1 0,1 0 0,-1-1 0,0 1 0,0 0 0,1 0 0,-1-1 0,0 1 0,0 0 0,0 0 0,0-1 0,0 1 0,0 0 0,0 0 0,-1-1 0,1 2 0,-3 31 0,3-28 0,-2 10 0,2 1 0,0-1 0,0 0 0,2 0 0,0 0 0,6 25 0,-6-34 0,0 0 0,0-1 0,0 1 0,1 0 0,0 0 0,0-1 0,1 0 0,-1 0 0,1 0 0,0 0 0,0 0 0,1-1 0,-1 0 0,1 0 0,0 0 0,0 0 0,1-1 0,-1 0 0,7 3 0,-10-5 0,0-1 0,0 1 0,0-1 0,0 0 0,0 0 0,0 0 0,0 0 0,0 0 0,0 0 0,0-1 0,0 1 0,1 0 0,-1-1 0,0 0 0,0 1 0,-1-1 0,1 0 0,0 0 0,0 0 0,0-1 0,-1 1 0,1 0 0,0 0 0,-1-1 0,1 1 0,-1-1 0,0 0 0,1 1 0,-1-1 0,0 0 0,0 0 0,0 0 0,0 0 0,-1 0 0,2-3 0,4-10 0,0-1 0,-1 0 0,4-22 0,-7 29 0,2-7-105,-1 0 0,-1 0 0,0 0 0,-1 0 0,0-1 0,-2 1 0,0 0 0,-1 0 0,0 0 0,-1 0 0,-1 0 0,-6-16 0,4 20-6721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7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 24575,'3'3'0,"-1"-1"0,0 1 0,1-1 0,0 0 0,-1 0 0,1 0 0,0 0 0,0 0 0,0 0 0,0-1 0,1 1 0,-1-1 0,0 0 0,1 0 0,-1 0 0,1-1 0,-1 1 0,0-1 0,1 0 0,-1 0 0,1 0 0,5-1 0,11-1 0,0-1 0,36-11 0,-17 4 0,16-8-1365,-45 15-5461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7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 24575,'-5'5'0,"0"-1"0,0 2 0,1-1 0,-1 0 0,1 1 0,1 0 0,-1 0 0,1 0 0,0 0 0,0 1 0,0-1 0,1 1 0,0 0 0,1-1 0,-1 1 0,0 12 0,1 7 0,0-1 0,1 1 0,6 31 0,7 9 0,-9-49 0,-1 0 0,0 0 0,1 29 0,-4-19-1365,-1-16-5461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8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46 132 24575,'-4'-1'0,"0"-1"0,1 0 0,-1 0 0,0 0 0,1-1 0,0 1 0,-1-1 0,1 0 0,0 0 0,1 0 0,-5-5 0,7 6 0,-1 1 0,1-1 0,0 1 0,0-1 0,-1 1 0,1-1 0,0 1 0,0-1 0,1 0 0,-1 1 0,0-1 0,0 1 0,1-1 0,-1 1 0,1-1 0,-1 1 0,1 0 0,0-1 0,0 1 0,-1 0 0,1-1 0,0 1 0,0 0 0,0 0 0,0 0 0,1 0 0,-1 0 0,0 0 0,0 0 0,1 0 0,-1 0 0,0 0 0,3 0 0,8-7 0,1 1 0,0 0 0,0 0 0,17-4 0,-23 8 0,0 1 0,0 0 0,0 0 0,0 1 0,1 0 0,-1 0 0,0 0 0,1 1 0,-1 1 0,9 0 0,-13 0 0,0 0 0,0 0 0,-1 1 0,1-1 0,0 1 0,0 0 0,-1-1 0,1 1 0,-1 0 0,0 1 0,0-1 0,1 0 0,-1 1 0,-1-1 0,1 1 0,2 3 0,22 54 0,-22-50 0,-1 0 0,2-1 0,-1 1 0,9 12 0,4 8-1365,-14-21-5461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8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 24575,'-4'6'0,"0"1"0,1 0 0,-1 0 0,2 0 0,-1 0 0,1 1 0,0-1 0,0 1 0,1-1 0,0 1 0,1-1 0,-1 1 0,1 0 0,1-1 0,0 1 0,0 0 0,0-1 0,5 13 0,-6-17 0,1 0 0,-1 0 0,1-1 0,0 1 0,0 0 0,1-1 0,-1 1 0,0-1 0,1 1 0,0-1 0,-1 0 0,1 0 0,4 4 0,-4-5 0,0-1 0,0 1 0,1-1 0,-1 0 0,0 0 0,0 1 0,1-1 0,-1-1 0,0 1 0,0 0 0,0-1 0,1 1 0,-1-1 0,0 1 0,0-1 0,0 0 0,0 0 0,3-2 0,32-15 0,46-30 0,-34 17 0,-39 25-1365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8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3 24575,'0'0'0,"0"0"0,0-1 0,0 1 0,0 0 0,0 0 0,0 0 0,-1 0 0,1 0 0,0 0 0,0-1 0,0 1 0,0 0 0,0 0 0,0 0 0,0 0 0,-1 0 0,1 0 0,0 0 0,0 0 0,0 0 0,0 0 0,0-1 0,-1 1 0,1 0 0,0 0 0,0 0 0,0 0 0,0 0 0,0 0 0,-1 0 0,1 0 0,0 0 0,0 0 0,0 0 0,0 0 0,0 0 0,-1 1 0,1-1 0,0 0 0,0 0 0,0 0 0,0 0 0,0 0 0,-1 0 0,1 0 0,0 0 0,0 0 0,0 0 0,0 1 0,0-1 0,0 0 0,0 0 0,0 0 0,-1 0 0,1 1 0,-1 12 0,4 14 0,17 53 0,36 93 0,-49-148-1365,-6-14-5461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9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79 24575,'0'-2'0,"-2"-5"0,1-5 0,3 1 0,4 2 0,1 0 0,1 2 0,1 2 0,0-1 0,3 2 0,1 0 0,-2 2-8191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9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40 24575,'-3'2'0,"0"-1"0,0 1 0,0-1 0,1 1 0,-1 0 0,1 0 0,-1 0 0,1 1 0,0-1 0,-3 4 0,5-6 0,-1 0 0,1 0 0,0 0 0,0 1 0,0-1 0,0 0 0,0 0 0,0 0 0,0 0 0,0 0 0,0 0 0,0 1 0,0-1 0,0 0 0,0 0 0,0 0 0,0 0 0,0 0 0,0 0 0,0 1 0,0-1 0,0 0 0,0 0 0,1 0 0,-1 0 0,0 0 0,0 0 0,0 0 0,0 0 0,0 1 0,0-1 0,0 0 0,0 0 0,0 0 0,0 0 0,1 0 0,-1 0 0,0 0 0,0 0 0,0 0 0,0 0 0,0 0 0,0 0 0,1 0 0,-1 0 0,0 0 0,0 0 0,0 0 0,0 0 0,0 0 0,0 0 0,1 0 0,-1 0 0,0 0 0,0 0 0,0 0 0,0 0 0,0 0 0,0 0 0,0 0 0,1 0 0,-1 0 0,0 0 0,23-10 0,-11 3 0,3-2 0,1 0 0,0 2 0,1 0 0,25-8 0,-40 14 0,1 0 0,-1 1 0,1-1 0,0 0 0,-1 1 0,1 0 0,-1 0 0,1 0 0,0 0 0,-1 0 0,1 0 0,-1 1 0,1-1 0,-1 1 0,1 0 0,-1-1 0,1 1 0,-1 0 0,1 1 0,-1-1 0,0 0 0,0 1 0,0-1 0,0 1 0,0 0 0,0 0 0,0 0 0,0 0 0,-1 0 0,1 0 0,-1 0 0,1 0 0,-1 0 0,0 1 0,0-1 0,0 1 0,0-1 0,0 1 0,0 2 0,-1-3 0,0 0 0,1 0 0,-1 0 0,0 0 0,0 0 0,0 0 0,-1 0 0,1 0 0,0 0 0,-1 0 0,1 0 0,-1 0 0,0 0 0,1 0 0,-1 0 0,0-1 0,0 1 0,0 0 0,-1-1 0,1 1 0,0-1 0,-1 1 0,1-1 0,-3 2 0,-48 30 0,46-30 0,0 0 0,0 0 0,0 1 0,0 0 0,1 0 0,-7 6 0,11-9 0,1-1 0,-1 1 0,1-1 0,-1 1 0,1-1 0,-1 1 0,1 0 0,0-1 0,-1 1 0,1 0 0,0-1 0,0 1 0,-1 0 0,1-1 0,0 1 0,0 0 0,0-1 0,0 1 0,0 0 0,0-1 0,0 1 0,0 0 0,0 0 0,0-1 0,0 1 0,0 0 0,1-1 0,-1 1 0,0 0 0,0-1 0,1 1 0,0 1 0,0-1 0,1 0 0,0 0 0,-1 0 0,1 0 0,0 0 0,-1 0 0,1 0 0,0 0 0,0-1 0,0 1 0,3 0 0,3 0 0,0 0 0,0 0 0,0-1 0,0 0 0,10-1 0,60-17-1365,-67 15-5461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8:59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20 24575,'0'-2'0,"-2"-6"0,1 2 0,1 3 0,1 5 0,-1 4 0,1 3 0,-1 3 0,1-1-8191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00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70 24575,'-5'0'0,"-5"3"0,3-3 0,5 0 0,3-3 0,5-3 0,5-2 0,4-1 0,0 0 0,2 0 0,-2 1 0,1 1 0,-2-1 0,-4 2-8191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07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 24575,'-1'1'0,"-2"4"0,-3 3 0,-1 2 0,-1 2 0,0-1 0,-1 2 0,-1 0 0,1-1 0,1-1 0,1-1 0,2 0 0</inkml:trace>
  <inkml:trace contextRef="#ctx0" brushRef="#br0" timeOffset="1">38 72 24575,'6'0'0,"4"3"0,1 2 0,-1 2 0,-2 2 0,-3 0 0,0-1 0,-1-1 0,-1-1 0,1 0 0,-2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00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31 24575,'-6'7'0,"-1"1"0,1 0 0,0 0 0,0 1 0,1 0 0,1 0 0,-1 0 0,1 0 0,1 1 0,-5 19 0,8-27 0,0-1 0,0 1 0,0-1 0,0 1 0,0 0 0,1-1 0,-1 1 0,1-1 0,-1 1 0,1-1 0,-1 1 0,1-1 0,0 1 0,0-1 0,0 0 0,0 0 0,0 1 0,0-1 0,0 0 0,0 0 0,0 0 0,0 0 0,3 1 0,0 0 0,0 0 0,0 0 0,0 0 0,0-1 0,0 0 0,0 0 0,0 0 0,9 0 0,-4-1 0,0 1 0,0-2 0,0 1 0,0-2 0,0 1 0,0-1 0,-1 0 0,12-5 0,-14 4 0,-1-1 0,0 0 0,0 0 0,-1-1 0,1 1 0,-1-1 0,0 0 0,0 0 0,0-1 0,-1 1 0,0-1 0,3-7 0,-4 10 0,0 0 0,-1-1 0,1 1 0,-1-1 0,0 0 0,0 1 0,0-1 0,-1 0 0,1 0 0,-1 1 0,0-1 0,0 0 0,0 0 0,-1 1 0,1-1 0,-1 0 0,0 0 0,0 1 0,0-1 0,0 1 0,-4-7 0,2 7 7,1 1-1,-1 0 0,0 0 0,0 0 1,0 0-1,0 1 0,0-1 1,0 1-1,0-1 0,0 1 1,-1 0-1,1 1 0,0-1 0,-1 0 1,1 1-1,-1 0 0,1 0 1,-6 0-1,-1 1-254,0-1 1,1 2-1,-1-1 1,0 2-1,-11 3 1,7-1-6579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00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24575,'0'42'0,"1"-9"0,-1 0 0,-9 54 0,12-90 0,0-1 0,0 1 0,0 0 0,1 0 0,-1 1 0,1-1 0,-1 1 0,1 0 0,6-3 0,45-24 0,-41 24 18,1 0 0,-1 0 0,1 2-1,16-3 1,16-4-1472,-38 7-5372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02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13 24575,'0'0'0,"1"-1"0,-1 1 0,0 0 0,0 0 0,0 0 0,0-1 0,0 1 0,0 0 0,0 0 0,0 0 0,-1-1 0,1 1 0,0 0 0,0 0 0,0-1 0,0 1 0,0 0 0,0 0 0,0 0 0,0 0 0,0-1 0,-1 1 0,1 0 0,0 0 0,0 0 0,0 0 0,0-1 0,-1 1 0,1 0 0,0 0 0,0 0 0,0 0 0,-1 0 0,1 0 0,0 0 0,0 0 0,0 0 0,-1 0 0,1-1 0,0 1 0,0 0 0,0 0 0,-1 0 0,1 0 0,0 1 0,0-1 0,-1 0 0,1 0 0,0 0 0,0 0 0,-1 0 0,0 15 0,4 21 0,0-13 0,1 0 0,1-1 0,9 25 0,-12-41 0,0 0 0,1 0 0,0 0 0,0-1 0,0 1 0,1-1 0,0 0 0,0 0 0,0 0 0,1-1 0,-1 1 0,1-1 0,0 0 0,0-1 0,1 1 0,9 4 0,-12-6 0,1-1 0,-1 0 0,1 0 0,0 0 0,-1 0 0,1 0 0,0-1 0,-1 0 0,1 0 0,0 0 0,0 0 0,0 0 0,-1-1 0,1 1 0,0-1 0,-1 0 0,1-1 0,3-1 0,-2 1 0,0-1 0,0-1 0,0 1 0,-1-1 0,0 0 0,1 0 0,-1 0 0,-1 0 0,1-1 0,5-9 0,-2 3 0,-1-1 0,-1 0 0,0 0 0,-1-1 0,0 1 0,-1-1 0,0 0 0,-1 0 0,1-22 0,-4-23 0,1 53 0,0 7 0,0 31 0,2-5 0,1 0 0,1 0 0,1 0 0,2 0 0,16 40 0,-8-19 0,-11-36-1365,-2-1-5461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02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1 106 24575,'0'-2'0,"0"-8"0,2-4 0,3 0 0,3 3 0,1 0 0,-3 1 0,2 1 0,0 3 0,0-1 0,0 2 0,1-1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02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28 24575,'-1'-1'0,"-1"-1"0,1 1 0,-1 0 0,1 0 0,-1 0 0,0 1 0,1-1 0,-1 0 0,0 0 0,1 1 0,-1-1 0,0 1 0,0 0 0,1-1 0,-1 1 0,0 0 0,0 0 0,0 0 0,0 0 0,1 1 0,-1-1 0,0 0 0,-3 2 0,3-1 0,1 1 0,-1-1 0,1 0 0,0 1 0,-1-1 0,1 1 0,0 0 0,0-1 0,0 1 0,0 0 0,0 0 0,0 0 0,1 0 0,-1 0 0,1-1 0,-1 1 0,1 0 0,0 3 0,-1 1 0,0 0 0,1 0 0,0 0 0,0 1 0,1-1 0,0 0 0,0 0 0,0 0 0,1 0 0,0 0 0,0 0 0,1-1 0,4 10 0,-5-12 0,0-1 0,1 1 0,-1-1 0,0 1 0,1-1 0,0 0 0,-1 0 0,1 0 0,0 0 0,0-1 0,0 1 0,0-1 0,0 0 0,0 0 0,1 0 0,-1 0 0,0 0 0,0-1 0,1 0 0,-1 1 0,1-1 0,-1 0 0,0-1 0,1 1 0,-1-1 0,0 1 0,0-1 0,1 0 0,4-2 0,-4 1 0,1-1 0,-1 1 0,0-1 0,0 1 0,0-1 0,0 0 0,0-1 0,-1 1 0,0-1 0,1 0 0,-1 1 0,0-1 0,-1-1 0,1 1 0,-1 0 0,0-1 0,0 1 0,0-1 0,1-6 0,-2 7 7,0 0 0,-1 0-1,1 1 1,-1-1 0,0 0-1,0 0 1,0 0-1,-1 1 1,1-1 0,-1 0-1,0 1 1,0-1 0,0 0-1,0 1 1,-1-1 0,0 1-1,-2-5 1,2 5-66,0 1-1,0 0 1,0 1-1,-1-1 1,1 0 0,0 1-1,0-1 1,-1 1-1,1-1 1,-1 1 0,0 0-1,1 0 1,-1 1-1,0-1 1,1 0 0,-1 1-1,0 0 1,0-1-1,0 1 1,1 0 0,-1 0-1,0 1 1,0-1-1,-4 2 1,-4 0-6767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03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24575,'6'12'0,"0"1"0,-1 0 0,0 0 0,-1 0 0,0 0 0,1 16 0,-4-22 0,-1 0 0,0 0 0,0 0 0,-1 0 0,0 0 0,0 0 0,-1 0 0,0 0 0,0-1 0,0 1 0,-1-1 0,0 0 0,-8 12 0,-29 35 0,124-93 0,-14 8 110,-52 26-602,-1-1 1,24-15-1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03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101 253 24575,'1'0'0,"-1"0"0,0 0 0,0 0 0,1 0 0,-1 0 0,0 0 0,0 0 0,0 0 0,1 0 0,-1 0 0,0 0 0,0 0 0,1 0 0,-1 0 0,0 0 0,0 0 0,0 0 0,1 1 0,-1-1 0,0 0 0,0 0 0,0 0 0,1 0 0,-1 0 0,0 0 0,0 1 0,0-1 0,0 0 0,1 0 0,-1 0 0,0 1 0,0-1 0,0 0 0,0 0 0,0 0 0,0 1 0,0-1 0,0 0 0,0 0 0,0 0 0,0 1 0,0-1 0,0 0 0,0 0 0,0 1 0,0-1 0,0 0 0,0 0 0,0 0 0,0 1 0,0-1 0,-4 3 0,-10-12 0,7 1 0,0 0 0,0-1 0,1 0 0,0-1 0,1 1 0,0-1 0,-7-18 0,-21-77 0,32 100 0,1 4 0,0 0 0,-1 0 0,1 0 0,0 0 0,0 0 0,0 0 0,0 0 0,0 0 0,0-1 0,0 1 0,1 0 0,-1 0 0,0 0 0,1 0 0,-1 0 0,0 0 0,1 0 0,-1 0 0,1 0 0,0 0 0,-1 0 0,1 0 0,0 1 0,0-1 0,-1 0 0,2-1 0,2 0 0,-1 0 0,0 0 0,1 0 0,0 1 0,-1-1 0,1 1 0,7-2 0,8 0 0,-1 0 0,27 1 0,-43 1 0,0 1 0,1 0 0,0 0 0,0-1 0,-1 2 0,1-1 0,0 0 0,-1 0 0,1 1 0,0-1 0,-1 1 0,1 0 0,-1 0 0,1 0 0,-1 0 0,1 1 0,-1-1 0,0 0 0,3 3 0,-2 0 0,-1 0 0,0 0 0,0 1 0,0-1 0,-1 0 0,1 1 0,-1-1 0,0 1 0,1 8 0,13 55 0,-9-46 0,-2-1 0,0 1 0,-1-1 0,0 1 0,-3 42 0,0-62 3,-1 0-1,1-1 0,-1 1 0,0-1 1,0 1-1,1-1 0,-1 0 0,0 1 1,0-1-1,0 0 0,0 0 0,-1 1 1,1-1-1,0 0 0,0 0 0,-1 0 1,1 0-1,-1-1 0,1 1 0,-1 0 1,1-1-1,-1 1 0,1-1 1,-1 1-1,1-1 0,-1 0 0,0 1 1,1-1-1,-4 0 0,-58-1-465,46 0-507,5 0-5856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03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99 24575,'5'-6'0,"1"-6"0,2 1 0,1 1 0,3 1 0,2 1 0,0 0 0,2 2 0,0 1 0,-2 0 0,-2 0 0,0 1 0,-1 2 0,1-2 0,-2 0-8191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04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17 174 24575,'-6'5'0,"-1"1"0,4 0 0,6-2 0,8-1 0,3-3 0,3-2 0,-2-2 0,-4-2-8191</inkml:trace>
  <inkml:trace contextRef="#ctx0" brushRef="#br0" timeOffset="0.99">96 15 24575,'-2'-15'0,"-2"16"0,-3 26 0,8-1 0,1-1 0,1 1 0,2-1 0,7 26 0,2 10 0,-10-9-1365,-4-41-5461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04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0 24575,'-3'4'0,"-1"0"0,1 1 0,1-1 0,-1 0 0,0 1 0,1 0 0,0-1 0,0 1 0,1 0 0,-1 0 0,1 0 0,0 0 0,1 0 0,-1 1 0,1-1 0,0 0 0,0 0 0,2 9 0,-2-11 0,0-1 0,1 1 0,0-1 0,-1 0 0,1 1 0,0-1 0,0 0 0,0 0 0,1 0 0,-1 0 0,0 0 0,1 0 0,-1 0 0,1 0 0,0 0 0,0-1 0,-1 1 0,1 0 0,0-1 0,1 0 0,-1 0 0,0 1 0,0-1 0,0 0 0,1-1 0,-1 1 0,0 0 0,1-1 0,-1 1 0,1-1 0,-1 0 0,1 0 0,-1 0 0,1 0 0,-1 0 0,0 0 0,1-1 0,-1 1 0,1-1 0,3-1 0,2-1 0,0 0 0,0-1 0,0 0 0,12-7 0,-14 6 0,1 1 0,0 0 0,1 1 0,-1 0 0,14-4 0,76-19-1365,-88 24-5461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08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85 24575,'2'-3'0,"6"-4"0,5-1 0,3 1 0,0 2 0,-2 0 0,-2 1 0,-2 1 0,-1 1 0,0 1 0</inkml:trace>
  <inkml:trace contextRef="#ctx0" brushRef="#br0" timeOffset="1">133 23 24575,'4'-23'0,"-3"24"0,-1 0 0,1-1 0,-1 1 0,1 0 0,-1-1 0,1 1 0,-1 0 0,0 0 0,1-1 0,-1 1 0,0 0 0,0 0 0,1 0 0,-1-1 0,0 1 0,0 0 0,0 0 0,0 0 0,0 0 0,0-1 0,0 1 0,0 0 0,-1 0 0,1 1 0,-1 159-1365,1-153-5461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09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52 24575,'1'-2'0,"-1"0"0,0 0 0,-1 0 0,1 0 0,0 0 0,-1 0 0,1 0 0,-1 0 0,1 0 0,-1 0 0,0 0 0,0 0 0,0 1 0,0-1 0,0 0 0,0 0 0,-1 1 0,1-1 0,0 1 0,-1-1 0,1 1 0,-1 0 0,0 0 0,1-1 0,-1 1 0,0 0 0,0 0 0,0 1 0,0-1 0,0 0 0,0 1 0,0-1 0,-4 0 0,3 1 0,0 0 0,0 0 0,0 0 0,0 0 0,0 1 0,-1-1 0,1 1 0,0 0 0,0 0 0,0 0 0,1 0 0,-1 0 0,0 1 0,0-1 0,0 1 0,1 0 0,-1 0 0,1 0 0,0 0 0,-1 0 0,-2 5 0,2-3 0,0-1 0,0 1 0,1 0 0,0 0 0,-1 0 0,2 1 0,-1-1 0,0 0 0,1 1 0,0-1 0,0 1 0,0-1 0,1 1 0,-1 0 0,1-1 0,0 1 0,0 0 0,1-1 0,0 1 0,-1-1 0,2 1 0,-1-1 0,0 1 0,1-1 0,3 7 0,-1-6 0,0 1 0,0-1 0,0 0 0,1 0 0,0-1 0,0 1 0,0-1 0,1 0 0,-1-1 0,1 1 0,0-1 0,0 0 0,0-1 0,0 1 0,1-1 0,-1-1 0,9 2 0,2 1 0,-1-2 0,1-1 0,0 0 0,0-1 0,-1 0 0,1-2 0,0 0 0,18-4 0,-30 5 0,-1-1 0,1 1 0,-1 0 0,1-1 0,-1 0 0,0 0 0,1 0 0,-1-1 0,-1 1 0,1-1 0,0 0 0,0 0 0,-1 0 0,0-1 0,0 1 0,0-1 0,0 0 0,0 0 0,-1 0 0,0 0 0,1 0 0,-2 0 0,1-1 0,0 1 0,-1-1 0,0 1 0,0-1 0,0 0 0,-1 1 0,1-1 0,-1 0 0,0 0 0,-1-7 0,0 9 0,0 0 0,0 0 0,0-1 0,0 1 0,0 0 0,0 0 0,-1 0 0,0 0 0,1 0 0,-1 1 0,0-1 0,0 0 0,-1 1 0,1-1 0,-1 1 0,1 0 0,-1 0 0,0 0 0,1 0 0,-1 0 0,0 1 0,0-1 0,0 1 0,-1 0 0,1 0 0,0 0 0,0 0 0,-1 1 0,-5-1 0,-10-1 0,0 0 0,0 2 0,-35 3 0,52-2 0,-8 0-151,1 2-1,-1-1 0,0 1 0,1 1 1,0 0-1,0 0 0,0 1 1,-11 7-1,8-5-6674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12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3 512 24575,'0'0'0,"0"0"0,0 1 0,-1-1 0,1 0 0,0 0 0,0 0 0,0 0 0,0 0 0,0 0 0,0 0 0,0 0 0,0 0 0,-1 0 0,1 1 0,0-1 0,0 0 0,0 0 0,0 0 0,0 0 0,0 0 0,0 0 0,0 1 0,0-1 0,0 0 0,0 0 0,0 0 0,0 0 0,0 0 0,0 1 0,0-1 0,0 0 0,0 0 0,0 0 0,0 0 0,0 0 0,0 0 0,0 1 0,0-1 0,0 0 0,0 0 0,0 0 0,0 0 0,1 0 0,-1 0 0,0 0 0,0 1 0,0-1 0,0 0 0,0 0 0,0 0 0,0 0 0,0 0 0,1 0 0,-1 0 0,0 0 0,12 2 0,15-5 0,23-8 26,0-2 1,88-37-1,-18 6-1470,-107 40-5382</inkml:trace>
  <inkml:trace contextRef="#ctx0" brushRef="#br0" timeOffset="1">320 393 24575,'-4'6'0,"0"0"0,0 0 0,0 0 0,1 0 0,0 1 0,0-1 0,0 1 0,1 0 0,0 0 0,0 0 0,1 0 0,0 0 0,0 0 0,1 14 0,2-8 0,0-1 0,1 1 0,0-1 0,1 1 0,1-1 0,0 0 0,8 15 0,9 25-1365,-19-41-5461</inkml:trace>
  <inkml:trace contextRef="#ctx0" brushRef="#br0" timeOffset="2">598 89 24575,'-4'-1'0,"-4"10"0,-5 11 0,-76 184-1365,86-195-5461</inkml:trace>
  <inkml:trace contextRef="#ctx0" brushRef="#br0" timeOffset="3">518 221 24575,'5'-2'0,"3"-1"0,3 3 0,0 5 0,-1 2 0,2 2 0,-3 2 0,1 1 0,-3 1 0,1 1 0,1-3 0,-1 0 0,-2-1 0,0-1 0</inkml:trace>
  <inkml:trace contextRef="#ctx0" brushRef="#br0" timeOffset="4">611 208 24575,'0'-2'0,"0"-5"0,5-5 0,3 1 0,3 2 0,2 0 0,3 2 0,1 0 0,0 1 0,-3 1-8191</inkml:trace>
  <inkml:trace contextRef="#ctx0" brushRef="#br0" timeOffset="5">743 89 24575,'2'-10'0,"3"16"0,2 18 0,-3 9 0,3 16 0,15 62 0,-15-58-1365,-7-42-5461</inkml:trace>
  <inkml:trace contextRef="#ctx0" brushRef="#br0" timeOffset="6">690 380 24575,'-3'6'0,"0"0"0,1 0 0,-1 0 0,1 0 0,0 0 0,1 0 0,-1 0 0,1 1 0,1-1 0,-1 0 0,1 1 0,0-1 0,0 1 0,1-1 0,2 12 0,-2-16 0,-1 1 0,1-1 0,-1 0 0,1 1 0,0-1 0,0 0 0,1 1 0,-1-1 0,0 0 0,1 0 0,-1 0 0,1 0 0,0 0 0,-1 0 0,1-1 0,0 1 0,0-1 0,0 1 0,0-1 0,1 1 0,-1-1 0,0 0 0,0 0 0,1 0 0,-1-1 0,1 1 0,-1 0 0,1-1 0,-1 0 0,1 1 0,-1-1 0,1 0 0,-1 0 0,1-1 0,-1 1 0,1 0 0,-1-1 0,1 0 0,-1 1 0,0-1 0,5-2 0,171-76 0,-156 65-1365,-13 7-5461</inkml:trace>
  <inkml:trace contextRef="#ctx0" brushRef="#br0" timeOffset="7">942 89 24575,'0'-4'0,"1"0"0,0 1 0,0-1 0,0 1 0,0-1 0,0 1 0,1-1 0,-1 1 0,1-1 0,0 1 0,0 0 0,0 0 0,1 0 0,-1 0 0,1 1 0,-1-1 0,1 1 0,0-1 0,4-1 0,-3 1 0,0 0 0,0 0 0,0 1 0,1 0 0,-1 0 0,1 0 0,0 0 0,0 1 0,-1 0 0,1 0 0,0 0 0,0 0 0,0 1 0,6 0 0,-10 0 0,1 1 0,-1-1 0,0 1 0,0-1 0,0 1 0,1 0 0,-1-1 0,0 1 0,0 0 0,0 0 0,0 0 0,0 0 0,0 0 0,-1 0 0,1 0 0,0 0 0,0 0 0,-1 0 0,1 0 0,0 1 0,-1-1 0,1 0 0,-1 0 0,0 1 0,1-1 0,-1 0 0,0 0 0,0 1 0,0-1 0,0 0 0,0 1 0,0-1 0,0 0 0,-1 3 0,-9 52 0,8-48 0,-1 36 23,3-39-138,1 1-1,-1-1 0,-1 1 0,1 0 1,-1-1-1,0 1 0,0-1 1,0 1-1,-1-1 0,0 0 1,-3 7-1</inkml:trace>
  <inkml:trace contextRef="#ctx0" brushRef="#br0" timeOffset="8">1061 155 24575,'4'-4'0,"5"-2"0,0 2 0,-2 5 0,1 4 0,1 3 0,-1 3 0,-2 2 0,-2-2-8191</inkml:trace>
  <inkml:trace contextRef="#ctx0" brushRef="#br0" timeOffset="9">1101 142 24575,'0'-2'0,"0"-8"0,2-2 0,3-1 0,3 1 0,3 2 0,1 1 0,1 0 0,0 2 0,1 0 0,-2 1-8191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12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24575,'6'-10'0,"-2"22"0,0 38 0,-2-20 0,2-6-455,-1 0 0,1 31 0,-4-43-6371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13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24 332 24575,'-23'32'0,"23"-31"0,0-1 0,0 0 0,0 0 0,0 1 0,0-1 0,0 0 0,0 0 0,-1 0 0,1 1 0,0-1 0,0 0 0,0 0 0,0 1 0,0-1 0,0 0 0,0 0 0,0 1 0,0-1 0,0 0 0,0 0 0,1 1 0,-1-1 0,0 0 0,0 0 0,0 0 0,0 1 0,0-1 0,0 0 0,0 0 0,1 0 0,-1 1 0,0-1 0,0 0 0,0 0 0,1 0 0,-1 0 0,0 1 0,0-1 0,0 0 0,1 0 0,20-6 0,-15 2 0,1 1 0,-1 1 0,1-1 0,-1 1 0,1 0 0,0 0 0,9-1 0,-14 4 0,0-1 0,0 0 0,0 0 0,0 0 0,0 1 0,0-1 0,0 1 0,0 0 0,0 0 0,-1-1 0,1 1 0,0 0 0,0 0 0,-1 1 0,1-1 0,-1 0 0,1 1 0,-1-1 0,1 1 0,-1-1 0,0 1 0,0-1 0,0 1 0,0 0 0,0 0 0,0 0 0,0-1 0,0 1 0,0 3 0,4 8-227,0 0-1,-1 0 1,-1 1-1,0-1 1,1 16-1,-4-18-6598</inkml:trace>
  <inkml:trace contextRef="#ctx0" brushRef="#br0" timeOffset="1">421 14 24575,'-2'0'0,"-1"0"0,1 0 0,-1 0 0,1 0 0,0 0 0,-1 0 0,1 1 0,-1-1 0,1 1 0,0-1 0,0 1 0,-1 0 0,1 0 0,0 0 0,0 0 0,0 1 0,0-1 0,0 0 0,0 1 0,0 0 0,1-1 0,-1 1 0,0 0 0,1 0 0,0 0 0,-1 0 0,1 0 0,0 0 0,0 0 0,0 0 0,0 0 0,0 1 0,1-1 0,-1 0 0,1 1 0,-1-1 0,1 5 0,0-3 0,1 0 0,-1 0 0,1 0 0,0 0 0,0 0 0,0 0 0,1 0 0,-1 0 0,1-1 0,0 1 0,0 0 0,0-1 0,1 1 0,-1-1 0,1 0 0,0 0 0,0 0 0,0 0 0,0-1 0,0 1 0,6 2 0,-4-2 0,0 0 0,1-1 0,-1 1 0,0-1 0,1 0 0,0-1 0,-1 0 0,1 1 0,0-2 0,0 1 0,-1-1 0,1 0 0,0 0 0,11-2 0,-14 1 0,0 0 0,0 0 0,0 0 0,0-1 0,0 0 0,-1 1 0,1-1 0,0 0 0,-1 0 0,0 0 0,1 0 0,-1-1 0,0 1 0,0-1 0,0 1 0,0-1 0,-1 0 0,1 0 0,-1 0 0,1 0 0,-1 0 0,0 0 0,0 0 0,-1 0 0,1 0 0,-1 0 0,1 0 0,-1-5 0,0 5 4,0-1 0,-1 0 0,1 1 0,-1-1 0,1 1-1,-1-1 1,-1 1 0,1-1 0,0 1 0,-1 0 0,1-1 0,-1 1-1,0 0 1,0 0 0,-1 0 0,1 1 0,0-1 0,-1 0 0,0 1 0,1 0-1,-1 0 1,0-1 0,0 2 0,0-1 0,-1 0 0,1 1 0,0-1-1,-1 1 1,1 0 0,-4-1 0,0 0-110,-1 0 0,1 0 0,0 1 0,-1 0 0,1 0 0,0 0-1,-1 1 1,1 0 0,-1 1 0,1 0 0,-1 0 0,1 0 0,-13 5 0,10 0-6720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13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56 24575,'2'2'0,"-1"0"0,1 0 0,0-1 0,0 1 0,0-1 0,0 1 0,0-1 0,0 0 0,0 1 0,0-1 0,0 0 0,1-1 0,-1 1 0,0 0 0,1-1 0,-1 1 0,1-1 0,-1 0 0,1 0 0,-1 0 0,1 0 0,-1 0 0,0 0 0,1-1 0,4-1 0,70-18 0,-67 16 0,21-5-87,65-26-1191,-83 29-5548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14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0 107 24575,'1'-3'0,"0"-1"0,0 1 0,0 0 0,0 0 0,0 0 0,1 0 0,-1 0 0,1 0 0,0 1 0,0-1 0,0 0 0,2-2 0,31-30 0,-33 32 0,2 0 0,0 0 0,1 0 0,-1 0 0,1 1 0,-1 0 0,1-1 0,0 2 0,0-1 0,0 0 0,0 1 0,0 0 0,0 0 0,0 1 0,1-1 0,-1 1 0,0 0 0,0 1 0,7 0 0,-9-1 0,-1 1 0,0-1 0,0 1 0,1 0 0,-1 0 0,0-1 0,0 1 0,0 1 0,0-1 0,0 0 0,0 0 0,0 1 0,0-1 0,-1 1 0,1 0 0,0-1 0,-1 1 0,1 0 0,-1 0 0,0 0 0,0 0 0,0 0 0,0 0 0,0 0 0,0 1 0,0-1 0,-1 0 0,1 0 0,-1 1 0,0-1 0,1 0 0,-1 1 0,0-1 0,0 0 0,-1 1 0,1-1 0,0 0 0,-1 1 0,0-1 0,1 0 0,-3 4 0,-1 2 0,-1-1 0,1 1 0,-1-1 0,-1-1 0,0 1 0,0-1 0,0 0 0,0 0 0,-1 0 0,0-1 0,0-1 0,-10 6 0,-36 30 0,50-37 0,0 1 0,0-1 0,1 1 0,-1 0 0,1-1 0,-1 1 0,1 0 0,1 1 0,-1-1 0,0 0 0,1 0 0,0 1 0,-1 4 0,2-8 0,0 1 0,0-1 0,0 0 0,0 0 0,0 0 0,0 0 0,1 0 0,-1 0 0,0 0 0,1 0 0,-1 0 0,0 0 0,1 0 0,-1 0 0,1 0 0,0 0 0,-1 0 0,1 0 0,0 0 0,-1-1 0,1 1 0,1 1 0,0-1 0,0-1 0,0 1 0,0 0 0,0 0 0,0-1 0,0 0 0,0 1 0,1-1 0,-1 0 0,0 0 0,0 0 0,0 0 0,0 0 0,1-1 0,2 0 0,43-17 0,-43 15 0,1 0 0,-1 1 0,1 0 0,-1-1 0,1 2 0,0-1 0,0 1 0,0 0 0,0 0 0,0 0 0,0 1 0,10 0 0,-14 1 0,-1 0 0,0-1 0,0 1 0,0 0 0,1 0 0,-1-1 0,0 1 0,0 0 0,0 0 0,0 0 0,0 1 0,-1-1 0,1 0 0,0 0 0,0 0 0,-1 1 0,1-1 0,-1 0 0,1 1 0,-1-1 0,0 0 0,1 1 0,-1-1 0,0 0 0,0 1 0,0-1 0,0 1 0,0-1 0,0 1 0,0-1 0,-1 0 0,1 1 0,0-1 0,-1 0 0,1 1 0,-1-1 0,1 0 0,-1 1 0,-1 0 0,0 5 0,-1-1 0,-1 1 0,1-1 0,-1 0 0,-1 0 0,-5 8 0,-32 21 0,33-29 0,0 0 0,1 1 0,0 0 0,1 0 0,-13 16 0,20-22 0,0-1 0,0 0 0,0 0 0,-1 1 0,1-1 0,0 0 0,0 1 0,0-1 0,0 0 0,-1 0 0,1 1 0,0-1 0,0 1 0,0-1 0,0 0 0,0 1 0,0-1 0,0 0 0,0 1 0,0-1 0,0 0 0,0 1 0,0-1 0,1 0 0,-1 1 0,0-1 0,0 0 0,0 1 0,0-1 0,0 0 0,1 0 0,-1 1 0,0-1 0,0 0 0,0 0 0,1 1 0,-1-1 0,17 5 0,19-5 0,113-37-1365,-137 35-5461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14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160 297 24575,'1'2'0,"-1"-1"0,0 1 0,0 0 0,0-1 0,-1 1 0,1-1 0,0 1 0,0-1 0,-1 1 0,1-1 0,-1 1 0,0-1 0,1 1 0,-1-1 0,0 0 0,0 1 0,0-1 0,0 0 0,0 0 0,0 0 0,0 1 0,0-1 0,0 0 0,0 0 0,-1-1 0,-1 2 0,1-1 0,1-1 0,0 0 0,0 0 0,0 0 0,-1-1 0,1 1 0,0 0 0,0 0 0,-1-1 0,1 1 0,0 0 0,0-1 0,0 1 0,0-1 0,0 0 0,0 1 0,0-1 0,0 0 0,0 0 0,0 1 0,0-1 0,0 0 0,0 0 0,1 0 0,-1 0 0,0 0 0,1 0 0,-1 0 0,0-1 0,1 1 0,0 0 0,-1 0 0,1-2 0,-45-75 0,0-2 0,42 74 0,0-1 0,0 0 0,1 0 0,0 1 0,0-2 0,1 1 0,0 0 0,0 0 0,1-12 0,0 17 0,1 0 0,0-1 0,0 1 0,0 0 0,0-1 0,0 1 0,0 0 0,0 0 0,1 0 0,-1 0 0,1 0 0,-1 1 0,1-1 0,0 0 0,0 1 0,0-1 0,0 1 0,0 0 0,0 0 0,0-1 0,0 1 0,0 0 0,5-1 0,64-16 0,-46 13 0,-17 3 0,0 1 0,0 0 0,1 0 0,-1 0 0,0 1 0,1 1 0,-1-1 0,0 1 0,16 4 0,-22-4 0,0 0 0,0-1 0,0 1 0,0 0 0,0 0 0,0 0 0,-1 0 0,1 1 0,0-1 0,0 1 0,-1-1 0,1 1 0,-1-1 0,1 1 0,-1 0 0,0-1 0,0 1 0,0 0 0,0 0 0,0 0 0,0 0 0,0 0 0,0 0 0,-1 0 0,1 1 0,-1-1 0,0 0 0,0 0 0,0 0 0,0 1 0,0-1 0,0 0 0,0 0 0,-1 0 0,1 0 0,-1 1 0,1-1 0,-1 0 0,0 0 0,0 0 0,0 0 0,-2 2 0,0 1 6,0 0 1,0 0-1,0 0 0,-1 0 0,0-1 0,0 0 0,0 0 0,0 0 1,-1 0-1,0-1 0,1 1 0,-1-1 0,-9 4 0,-9 3-359,-45 14 0,48-18-392,11-3-6081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15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 24575,'1'0'0,"-1"0"0,0 0 0,1 0 0,-1-1 0,0 1 0,1 0 0,-1 0 0,0 0 0,1 0 0,-1 0 0,0 0 0,1 0 0,-1-1 0,0 1 0,1 0 0,-1 0 0,1 0 0,-1 1 0,0-1 0,1 0 0,-1 0 0,0 0 0,1 0 0,-1 0 0,0 0 0,1 0 0,-1 1 0,0-1 0,1 0 0,-1 0 0,0 0 0,0 1 0,1-1 0,-1 0 0,0 0 0,0 1 0,1 0 0,2 17 0,-11 29 0,7-41 0,0-1 0,0 0 0,0 1 0,1-1 0,-1 1 0,1-1 0,0 0 0,1 1 0,0-1 0,-1 1 0,2-1 0,-1 0 0,3 7 0,-3-10 0,0 0 0,1 0 0,-1 0 0,1-1 0,-1 1 0,1 0 0,0-1 0,0 1 0,0-1 0,0 0 0,0 1 0,0-1 0,0 0 0,0 0 0,0 0 0,0-1 0,0 1 0,1 0 0,-1-1 0,0 0 0,1 1 0,-1-1 0,0 0 0,1 0 0,-1 0 0,0-1 0,1 1 0,-1 0 0,0-1 0,5-1 0,-4 1 0,1 0 0,-1 0 0,1 0 0,-1-1 0,1 1 0,-1-1 0,0 0 0,0 0 0,0 0 0,0 0 0,0 0 0,-1-1 0,1 1 0,-1-1 0,1 0 0,-1 0 0,0 0 0,0 0 0,0 0 0,0 0 0,-1 0 0,1-1 0,-1 1 0,0-1 0,0 1 0,0-1 0,-1 1 0,1-1 0,-1 0 0,0-6 0,0 5 0,0 0 0,-1-1 0,1 1 0,-1 0 0,0 0 0,-1-1 0,1 1 0,-1 0 0,0 0 0,-1 1 0,1-1 0,-1 0 0,0 1 0,0-1 0,0 1 0,0 0 0,-1 0 0,0 0 0,0 1 0,-6-5 0,0 2-227,0 0-1,-1 1 1,1 1-1,-1 0 1,-12-3-1,9 4-6598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15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112 296 24575,'14'18'0,"-9"-12"0,-11-25 0,-79-168 0,50 117 0,34 69 0,1 0 0,-1 0 0,1 0 0,-1 0 0,1 0 0,0 0 0,-1 0 0,1 0 0,0 0 0,0 0 0,-1 0 0,1-1 0,0 1 0,0 0 0,0 0 0,1 0 0,-1 0 0,0 0 0,0 0 0,0 0 0,1 0 0,-1 0 0,1 0 0,-1 0 0,1 0 0,-1 0 0,2-1 0,-1 0 0,1 1 0,0 0 0,0 0 0,0 0 0,0 0 0,0 0 0,0 0 0,0 0 0,0 0 0,1 1 0,-1-1 0,4 1 0,11-1 0,-1 0 0,1 2 0,17 2 0,-23-2 0,-7-1 0,0 1 0,1 0 0,-1 0 0,0 0 0,1 0 0,-1 1 0,0 0 0,0-1 0,0 1 0,0 1 0,-1-1 0,1 1 0,-1-1 0,1 1 0,-1 0 0,0 0 0,0 1 0,0-1 0,0 1 0,-1-1 0,1 1 0,1 5 0,-2-6 0,-1 0 0,0 1 0,0-1 0,0 0 0,-1 1 0,1-1 0,-1 1 0,0-1 0,0 1 0,0-1 0,-1 1 0,1-1 0,-1 1 0,1-1 0,-1 1 0,0-1 0,-1 0 0,1 1 0,-1-1 0,1 0 0,-1 0 0,0 0 0,0 0 0,0-1 0,0 1 0,-1 0 0,1-1 0,-6 4 0,3-2-124,0 0 0,-1-1 0,1 0 0,-1 0 0,0 0 0,0-1-1,0 0 1,-1 0 0,1 0 0,-10 1 0,3-2-6702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31T06:30:04.0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1100 961,'-5'4,"-1"-1,1 0,-1-1,0 0,0 0,0 0,-1 0,1-1,0 0,0-1,-1 1,-8-1,9 0,1 0,0 1,0-1,0-1,0 1,0-1,0 1,0-1,0-1,0 1,0-1,1 0,-1 0,0 0,1-1,0 1,0-1,0 0,0-1,0 1,0 0,1-1,-4-5,4 5,1 0,1-1,-1 1,0 0,1-1,0 1,0-1,0 1,1-1,0 0,-1 1,2-1,-1 1,0-1,1 1,0-1,0 1,0-1,1 1,-1-1,1 1,0 0,1 0,3-6,2-3,2 0,-1 0,1 1,1 0,21-18,-28 26,0 1,0 0,0 1,0-1,0 1,1-1,-1 1,1 1,-1-1,1 0,0 1,0 0,0 0,-1 1,1 0,0-1,0 1,0 1,0-1,0 1,0 0,8 3,-9-2,-1 0,1 0,-1 1,1 0,-1-1,0 1,0 0,-1 1,1-1,-1 0,1 1,-1 0,0-1,0 1,-1 0,1 0,-1 0,0 0,0 0,0 1,0-1,-1 0,0 0,0 0,0 5,0 7,-1-1,-1 0,0 0,-1 0,-8 26,1-16,0 0,-2 0,-1-1,-1-1,-20 25,24-34,-1-1,-1-1,1 1,-2-2,0 0,0 0,-1-1,0-1,-22 11,26-17,1 1,0-1,-1-1,0 1,0-2,0 1,0-1,0-1,1 0,-1 0,0-1,0-1,0 1,-15-6,19 5,0 0,0-1,1 0,-1 0,1 0,0-1,-1 0,2 0,-1 0,0-1,1 1,0-1,0 0,0 0,1-1,0 1,0-1,0 1,0-1,1 0,0 0,1 0,-2-10,0 2,2 1,0-1,1 0,0 0,1 0,1 1,0-1,1 0,0 1,1 0,1 0,0 0,0 0,2 1,-1 0,2 0,9-12,-4 8,0 1,2 0,0 2,0-1,1 2,1 0,0 1,1 0,0 2,0 0,23-7,-23 10,1 0,0 2,0 0,0 1,1 1,-1 1,0 1,1 0,-1 2,0 0,34 8,-49-8,-1 0,1 0,-1 0,0 1,0-1,0 1,0-1,0 1,0 0,-1 0,1 0,-1 1,0-1,0 1,0-1,0 1,-1 0,0-1,1 1,-1 0,-1 0,1 0,0 0,-1 0,0 0,0 0,-1 7,1-1,-1 0,0 1,0-1,-1 0,-1 0,0 0,0-1,-1 1,-9 16,2-11,-1 0,0-2,-1 1,0-2,-1 0,-1 0,0-1,-1-1,0-1,-28 13,17-11,-2 0,1-2,-1-1,-1-1,-53 5,74-11,0 0,0-1,0 0,0-1,0 0,0-1,0 1,0-2,1 1,-1-1,1 0,-1-1,1 0,1-1,-1 1,0-1,1-1,0 0,0 0,1 0,0 0,0-1,0 0,1-1,0 1,0-1,-3-8,0 2,1-1,0 0,0 0,2-1,0 1,1-1,0 0,2 0,-2-18,4 23,1 0,0-1,0 1,2 0,-1 0,1 0,1 0,0 0,0 1,1-1,0 1,1 1,0-1,8-8,-5 5,1 1,1 0,0 1,1 0,0 1,0 0,1 1,0 1,1 0,0 0,0 2,0-1,1 2,0 0,0 1,1 0,-1 1,1 1,-1 1,1 0,0 1,0 0,-1 2,1 0,0 0,-1 2,0 0,0 0,0 1,0 1,-1 1,0 0,0 1,-1 0,0 1,12 11,-12-8,0 0,-1 1,0 0,-2 1,1 1,-2-1,0 1,0 1,-2 0,0 0,-1 1,0-1,-1 1,-1 0,-1 1,-1-1,0 1,-1-1,-1 1,0 0,-2-1,0 1,-1-1,0 0,-2 0,0 0,-1 0,0-1,-2 0,-14 25,14-28,0 0,-1 0,0-1,-1 0,-1 0,0-1,0-1,-1 0,-25 16,18-15,-1-2,0 0,-1-1,0-1,0-1,-30 4,28-5,-1-2,1 0,0-2,-1 0,1-2,-1-1,1 0,-44-12,54 10,-1-1,1-1,1 0,-1 0,1-2,0 1,0-1,1-1,1 0,-1-1,1 0,1-1,0 1,0-2,-13-24,14 22,1 0,1-1,1 0,0-1,1 1,0-1,1 0,1 0,0 0,2 0,0 0,0 0,2 0,0 0,0 0,2 1,0-1,1 1,0 0,1 0,1 0,0 1,1 0,1 0,0 1,1 0,0 1,1 0,0 1,1 0,0 0,1 1,0 1,28-15,-12 11,0 1,1 1,1 2,0 1,0 1,0 2,1 1,-1 1,1 2,0 1,57 8,-67-5,1 1,-1 1,0 1,0 0,-1 2,0 1,0 0,-1 2,0 0,-1 1,0 1,-1 1,-1 1,0 0,-1 1,0 1,14 21,-25-31,-1 0,0 1,0-1,-1 1,0 0,0-1,-1 2,0-1,0 0,-1 0,0 0,0 1,-1-1,-1 11,-1-8,0 1,-1 0,0 0,-1-1,-1 0,1 0,-2 0,1 0,-8 9,-5 4,-1-1,-1 0,-1-2,0-1,-2 0,0-2,-32 20,20-18,0-1,-2-1,0-3,-1-1,0-1,-1-3,0-1,0-2,-1-1,-61 0,77-6,1-1,-1-2,1 0,0-2,0 0,0-2,0 0,-30-15,38 14,0-1,1 0,0-1,0-1,1 0,1 0,0-2,0 1,1-2,1 1,0-1,-12-25,14 23,0-1,2 0,0 0,1-1,1 1,0-1,1 0,1 0,1 0,1 0,0-1,2 1,0 0,0 0,6-17,0 10,0 1,1 1,1 0,2 0,0 1,1 0,2 1,0 1,1 0,21-20,-7 11,1 2,1 0,1 2,2 2,0 1,1 2,47-19,-53 27,1 2,1 1,-1 1,2 2,-1 1,1 1,-1 2,1 1,53 7,-49-2,1 2,-1 2,-1 2,0 1,0 1,-1 2,42 24,-57-26,-1 0,-1 1,0 1,-1 1,-1 0,0 2,-1-1,0 2,-2 0,0 1,-1 0,-1 0,13 33,-17-34,-2 0,0 0,-1 0,-1 1,-1-1,0 1,-1 0,-1 0,-1-1,-1 1,0 0,-2-1,0 0,-1 0,-1 0,0 0,-1-1,-12 20,5-12,-2 0,-1-1,0-1,-2 0,-1-2,0 0,-2-1,0-1,-1-1,-1-1,-28 14,0-5,-2-3,0-2,-1-2,-1-3,-1-2,0-3,0-2,-1-3,0-2,0-3,0-2,0-3,0-3,-57-13,92 14,1 0,0-2,1 0,-1-2,2 0,-1-1,2-1,-1-1,-19-17,26 18,0-1,0 0,1-1,1-1,0 1,2-2,-1 1,2-1,0-1,1 1,0-2,-4-18,6 11,0-1,1 1,2-1,1 0,1 0,1-1,1 2,1-1,8-31,-2 25,1 0,2 1,1 0,1 1,2 1,32-46,-18 36,2 1,1 2,2 1,1 1,2 3,2 1,0 1,2 3,84-41,-100 57,-1 0,2 2,-1 1,1 1,0 1,0 2,0 0,1 2,-1 1,1 1,-1 2,0 0,0 2,0 1,-1 1,1 1,-2 2,1 0,-1 2,35 22,-29-14,-1 1,-1 2,-1 1,-1 0,-1 3,-1 0,-1 1,-2 1,-1 1,-2 1,0 1,22 57,-30-64,-2 2,0 0,-2 0,-1 0,-1 1,1 43,-6-51,-1 1,0 0,-2-1,-1 1,0-1,-2 0,0 0,-1-1,-15 30,5-19,-1-1,-1-1,-1 0,-2-2,0 0,-2-2,-1 0,-30 21,20-19,-2-1,-1-2,-1-2,-1-2,-83 28,81-34,0-2,-1-1,1-3,-2-2,1-1,-1-2,1-3,-1-1,1-2,0-2,0-2,0-1,1-3,-43-18,61 20,1-2,1 0,0-2,1 0,0-2,1 0,1-1,1-1,-27-33,26 25,2-1,1 0,1-1,1-1,1 0,2-1,-11-43,14 39,2-1,1 1,1-1,2 0,2-1,1 1,2 0,1 0,2 1,1-1,2 1,1 1,1 0,2 0,2 1,1 1,1 0,1 1,2 1,1 1,1 1,2 1,0 1,2 1,40-30,-32 31,1 1,0 2,2 1,0 3,1 0,1 3,0 1,1 1,0 3,0 1,1 2,0 2,0 1,0 3,0 1,0 2,-1 2,1 1,-2 2,1 2,-1 2,-1 1,0 3,-1 0,-1 2,0 2,49 39,-36-23,-3 3,-1 1,-1 2,70 93,-102-118,0 0,-1 0,-1 1,-1 1,-1 0,0 0,-2 0,0 1,-1 0,-2 0,0 0,-1 1,-1-1,-1 1,0-1,-2 1,-7 30,1-20,-2 0,-2-1,-1-1,-1 0,-1 0,-2-2,-1 0,-1-1,-1 0,-2-2,-42 39,23-28,-2-2,-1-1,-1-3,-2-2,0-2,-72 28,64-31,-1-4,0-1,-1-3,-1-3,0-2,-94 4,127-14,0-1,0-2,0 0,0-2,0-1,1-1,-38-16,43 14,1-1,0 0,0-2,2 0,-1-1,1-1,1 0,1-1,0 0,-16-24,10 6,0 0,2-1,2-1,1 0,2-1,2-1,1 0,1 0,-4-49,9 41,1 0,3 0,1 0,3 0,1 0,2 1,21-70,-19 89,1 0,1 0,2 1,0 0,1 1,1 0,1 2,1 0,32-31,-24 30,1 1,1 1,1 1,0 2,1 0,1 2,43-15,-38 18,1 2,0 1,0 1,0 2,1 2,0 1,0 2,0 2,0 1,0 2,0 2,-1 1,0 1,69 27,-66-17,0 2,-1 2,-1 1,-1 1,63 58,-79-63,-1 1,-1 1,0 0,-2 1,-1 1,0 0,-2 2,-1-1,-1 1,13 41,-21-50,0 0,-1 1,0-1,-1 0,-1 1,-1-1,0 0,-1 1,-1-1,-1 0,-10 29,6-23,-2 0,-1-1,0 0,-1-1,-2-1,0 0,-26 28,2-9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07:08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 24575,'-2'4'0,"-4"7"0,1 0 0,0 0 0,0 1 0,2-1 0,-5 21 0,8-30 0,-1 0 0,1 1 0,0-1 0,0 0 0,0 0 0,1 0 0,-1 0 0,0 1 0,1-1 0,0 0 0,-1 0 0,1 0 0,0 0 0,0 0 0,0 0 0,0 0 0,0-1 0,0 1 0,1 0 0,-1 0 0,1-1 0,-1 1 0,1-1 0,0 0 0,-1 1 0,1-1 0,0 0 0,0 0 0,0 0 0,0 0 0,0 0 0,0-1 0,0 1 0,0 0 0,0-1 0,1 0 0,-1 1 0,0-1 0,0 0 0,3 0 0,13 0-216,0-1-1,-1 0 1,1-1 0,29-7-1,-42 8-66,5-1-6543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55.47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50 1 24575,'-6'16'0,"1"1"0,1 0 0,0 1 0,1-1 0,0 0 0,2 1 0,0 0 0,3 28 0,-5 50 0,-18 706 0,23-526 0,-2 557 0,0-829 0,0-1 0,0 0 0,0 0 0,0 0 0,1 0 0,-1 0 0,1 0 0,-1 0 0,1 0 0,0 0 0,1 0 0,-1 0 0,0-1 0,1 1 0,-1 0 0,4 2 0,-2-2 0,0-1 0,0 0 0,0 0 0,1-1 0,-1 1 0,1-1 0,-1 1 0,1-1 0,0 0 0,-1 0 0,1-1 0,0 1 0,4-1 0,126 18 0,66 7 0,-107-19 0,238 11 0,-133-5 0,-15-1 0,-93-5 0,-1 4 0,106 26 0,11 2 0,-40-10 0,-163-28 0,-1 1 0,1 0 0,-1 0 0,1 0 0,-1 0 0,1 0 0,-1 1 0,0-1 0,0 1 0,1 0 0,-1-1 0,0 1 0,-1 0 0,1 0 0,0 0 0,0 0 0,-1 1 0,1-1 0,-1 0 0,0 1 0,0-1 0,0 1 0,0-1 0,0 1 0,0-1 0,-1 1 0,1 0 0,-1 3 0,2 11 0,-1 0 0,-1 0 0,-2 26 0,0-17 0,-1 584 0,3-370 0,13-70 0,-1-17 0,0-13 0,-1 15 0,-8-104 0,2 0 0,20 88 0,-12-74 0,-13-63 0,0 0 0,1 0 0,-1 0 0,1 0 0,0-1 0,-1 1 0,1 0 0,0 0 0,0-1 0,0 1 0,0 0 0,0-1 0,0 1 0,1-1 0,-1 0 0,0 1 0,1-1 0,-1 0 0,1 0 0,0 0 0,-1 0 0,1 0 0,0 0 0,0 0 0,-1-1 0,1 1 0,0 0 0,0-1 0,0 0 0,0 1 0,0-1 0,0 0 0,0 0 0,-1 0 0,1 0 0,0-1 0,4 0 0,8-2 0,0 0 0,-1-1 0,1-1 0,17-9 0,1 1 0,19-3 0,1 3 0,0 1 0,92-6 0,161 10 0,-258 6 0,50-8 0,33-3 0,432 13 84,-269 1-1533,-273-1-5377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56.13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92 5 24575,'-25'-5'0,"34"16"0,44 23 0,-45-29 0,10 9 0,1 0 0,16 18 0,-25-22 0,0-1 0,1 1 0,0-2 0,0 0 0,1 0 0,0-1 0,1 0 0,20 8 0,-32-15 0,0 0 0,0 0 0,0 0 0,0 1 0,1-1 0,-1 1 0,0-1 0,0 0 0,0 1 0,0 0 0,0-1 0,0 1 0,0 0 0,-1-1 0,1 1 0,0 0 0,0 0 0,0 0 0,-1 0 0,1-1 0,0 1 0,-1 0 0,1 0 0,-1 1 0,1-1 0,-1 0 0,0 0 0,1 0 0,-1 2 0,0-1 0,-1 0 0,1 0 0,-1 0 0,0 0 0,0 0 0,0 0 0,0 0 0,0 0 0,0 0 0,-1 0 0,1 0 0,-1-1 0,1 1 0,-2 1 0,-10 8 0,1-1 0,-1 0 0,-15 8 0,-24 16 0,2 2 0,-79 75 0,108-92-1365,1-4-5461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57.20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25 21 24575,'-1'0'0,"-1"0"0,0-1 0,1 1 0,-1-1 0,0 1 0,1-1 0,-1 0 0,1 0 0,-1 1 0,1-1 0,0 0 0,-1 0 0,1-1 0,0 1 0,-2-2 0,4 3 0,-1-1 0,0 1 0,1-1 0,-1 1 0,1-1 0,-1 1 0,1-1 0,-1 1 0,1 0 0,-1-1 0,1 1 0,0 0 0,-1-1 0,1 1 0,0 0 0,-1 0 0,1 0 0,-1 0 0,1-1 0,0 1 0,-1 0 0,1 0 0,0 0 0,0 0 0,60 0 0,11 12 0,8 2 0,131 5 0,789-20 0,-795 14 0,3-1 0,667-13-1365,-852 1-5461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57.72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177 24 24575,'-9'-6'0,"6"4"0,1 0 0,-1 0 0,1 1 0,-1-1 0,0 1 0,0-1 0,0 1 0,1 0 0,-1 0 0,0 0 0,0 1 0,0-1 0,-5 0 0,10 4 0,0-1 0,0 0 0,0 0 0,0-1 0,1 1 0,-1 0 0,1-1 0,-1 0 0,5 2 0,20 8 0,1 0 0,0-2 0,1-2 0,31 5 0,37 10 0,-96-22 0,1 0 0,-1 1 0,1-1 0,-1 0 0,0 1 0,1-1 0,-1 1 0,1 0 0,-1-1 0,0 1 0,0 0 0,1 0 0,-1 0 0,0 0 0,0 0 0,0 0 0,0 0 0,0 0 0,0 0 0,0 0 0,0 1 0,-1-1 0,1 0 0,0 1 0,-1-1 0,1 2 0,-1 0 0,0-1 0,0 0 0,-1 0 0,1 0 0,-1 0 0,0 1 0,1-1 0,-1 0 0,0 0 0,0 0 0,0-1 0,-1 1 0,1 0 0,0 0 0,-3 2 0,-7 7 0,-1 0 0,0-1 0,-22 16 0,-297 172 0,312-186-1365,3-1-5461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58.80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311 26 24575,'-2'-2'0,"-1"-1"0,1 1 0,-1 0 0,1 0 0,-1 0 0,0 0 0,0 0 0,0 0 0,0 1 0,0-1 0,0 1 0,-6-2 0,8 4 0,-1-1 0,1 0 0,0 0 0,-1 1 0,1-1 0,0 1 0,0-1 0,0 1 0,-1-1 0,1 1 0,0 0 0,0 0 0,0-1 0,0 1 0,0 0 0,0 0 0,0 0 0,0 0 0,1 0 0,-1 0 0,0 0 0,1 1 0,-1-1 0,0 0 0,1 0 0,0 1 0,-1-1 0,1 0 0,0 0 0,-1 1 0,1-1 0,0 0 0,0 1 0,0 1 0,-30 208 0,1 24 0,-8 37 0,27-208 0,2 1 0,4 0 0,5 112 0,2-91 0,-12 115 0,-10-80 0,9-68 0,-5 99 0,10-78 0,-3-1 0,-20 85 0,11-67 0,7-10 0,4 0 0,8 138 0,1-70 0,-3 218-1365,0-357-5461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29:59.40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79 187 24575,'-79'-48'0,"105"83"0,61 79 0,-30-35 0,-34-39 0,-21-34 0,1 0 0,0 0 0,0 0 0,1-1 0,7 10 0,-10-15 0,0 1 0,0 0 0,0-1 0,1 1 0,-1-1 0,0 1 0,0-1 0,1 0 0,-1 1 0,0-1 0,1 0 0,-1 0 0,0 0 0,0 0 0,1 0 0,-1 0 0,0-1 0,1 1 0,-1 0 0,0 0 0,0-1 0,1 1 0,-1-1 0,0 0 0,0 1 0,0-1 0,0 0 0,0 1 0,0-1 0,0 0 0,0 0 0,0 0 0,0 0 0,0 0 0,0 0 0,-1 0 0,2-2 0,32-45 0,-31 44 0,60-103 0,-20 31 0,61-79 0,-82 123-1365,-13 16-5461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30:12.09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102 0 24575,'-4'0'0,"0"0"0,0 0 0,0 1 0,0-1 0,0 1 0,0 0 0,1 0 0,-1 0 0,0 1 0,1-1 0,-1 1 0,1 0 0,-1 0 0,1 0 0,0 0 0,0 1 0,0-1 0,0 1 0,0 0 0,0 0 0,1 0 0,0 0 0,-1 0 0,1 0 0,0 1 0,1-1 0,-1 1 0,0 0 0,1-1 0,0 1 0,0 0 0,-1 5 0,-1 14 0,1 0 0,1 0 0,0 0 0,5 37 0,-1-7 0,-2 41-1365,-1-74-5461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30:12.66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404 262 24575,'3'2'0,"0"1"0,0-1 0,0 1 0,0 0 0,0 0 0,0 0 0,-1 0 0,0 1 0,0-1 0,0 1 0,0-1 0,0 1 0,2 7 0,-1-2 0,0 0 0,-1 0 0,0 0 0,2 18 0,-4-22 0,0 0 0,-1-1 0,1 1 0,-1 0 0,0 0 0,0 0 0,0 0 0,0-1 0,-1 1 0,0-1 0,0 1 0,0-1 0,-1 0 0,0 0 0,1 0 0,-6 6 0,3-5 0,-1 0 0,0 0 0,0-1 0,-1 1 0,1-1 0,-1 0 0,0-1 0,0 0 0,-13 4 0,7-3 0,-1 0 0,0-2 0,0 0 0,0 0 0,0-1 0,0-1 0,0-1 0,0 0 0,0 0 0,0-1 0,-13-5 0,17 4 0,1-1 0,0 0 0,1-1 0,-1 0 0,1-1 0,0 1 0,0-2 0,0 1 0,1-1 0,0 0 0,0 0 0,1-1 0,0 0 0,0 0 0,1-1 0,0 1 0,-4-13 0,2 6 0,2 0 0,0 0 0,1-1 0,0 1 0,1-1 0,1 0 0,0 0 0,2 0 0,0 0 0,2-17 0,-1 25 0,1 0 0,0 0 0,1 0 0,0 0 0,1 0 0,-1 1 0,1-1 0,1 1 0,-1 0 0,1 0 0,1 1 0,-1-1 0,1 1 0,0 0 0,0 1 0,1-1 0,8-4 0,-4 2 0,0 1 0,1 0 0,0 1 0,1 1 0,-1 0 0,1 0 0,0 1 0,0 1 0,26-4 0,-32 6 0,-1 0 0,0 1 0,0 0 0,0 0 0,1 0 0,-1 1 0,0 0 0,0 0 0,0 0 0,0 1 0,0 0 0,0 0 0,0 1 0,-1 0 0,1 0 0,-1 0 0,0 0 0,0 1 0,0 0 0,0 0 0,0 0 0,-1 1 0,0-1 0,0 1 0,0 0 0,-1 0 0,0 1 0,0-1 0,0 1 0,0-1 0,-1 1 0,0 0 0,0 0 0,1 8 0,5 28 60,7 83 0,-15-107-246,0 1 1,-1-1-1,-1 0 0,0 1 1,-2-1-1,0 0 1,-7 18-1,3-15-6640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30:13.63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60 94 24575,'-5'-1'0,"1"0"0,0 0 0,0-1 0,0 0 0,0 1 0,0-1 0,1 0 0,-1-1 0,0 1 0,1-1 0,0 0 0,-6-5 0,8 7 0,1 0 0,-1 0 0,1 1 0,-1-1 0,1 0 0,0 0 0,-1 0 0,1 1 0,0-1 0,0 0 0,0 0 0,0 0 0,-1 0 0,1 0 0,0 0 0,0 1 0,1-1 0,-1 0 0,0 0 0,0 0 0,0 0 0,1 0 0,-1 1 0,1-2 0,0 0 0,1 0 0,-1 0 0,1 0 0,0 1 0,-1-1 0,1 0 0,0 1 0,0 0 0,0-1 0,0 1 0,1 0 0,-1 0 0,3-1 0,4-2 0,1 1 0,-1 0 0,1 1 0,0 0 0,0 0 0,0 1 0,1 0 0,-1 1 0,0 0 0,17 3 0,-24-3 0,1 1 0,-1-1 0,0 1 0,1 0 0,-1 0 0,0 1 0,0-1 0,0 0 0,0 1 0,0 0 0,0 0 0,0 0 0,0 0 0,-1 0 0,1 1 0,-1-1 0,0 1 0,0 0 0,0-1 0,0 1 0,0 0 0,0 0 0,-1 0 0,0 0 0,1 1 0,-1-1 0,0 0 0,-1 0 0,1 1 0,0-1 0,-1 1 0,0-1 0,0 1 0,0 4 0,-1-4 0,1 0 0,-1 0 0,1 0 0,-1 0 0,-1 0 0,1 0 0,0 0 0,-1 0 0,0 0 0,0 0 0,0-1 0,0 1 0,-1-1 0,1 1 0,-1-1 0,0 0 0,0 0 0,-6 4 0,-3 2 0,-1-2 0,0 0 0,-1 0 0,-13 5 0,13-7 0,1 1 0,0 0 0,-16 11 0,29-17 0,0 1 0,-1-1 0,1 0 0,0 0 0,-1 0 0,1 0 0,0 0 0,-1 1 0,1-1 0,0 0 0,0 0 0,-1 0 0,1 1 0,0-1 0,0 0 0,0 0 0,-1 1 0,1-1 0,0 0 0,0 1 0,0-1 0,0 0 0,0 0 0,-1 1 0,1-1 0,0 0 0,0 1 0,0-1 0,0 0 0,0 1 0,0-1 0,0 0 0,0 1 0,0-1 0,0 0 0,0 1 0,1-1 0,-1 0 0,0 1 0,0-1 0,0 1 0,17 4 0,28-3 0,-42-2 0,192-2-1365,-175 2-5461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1T06:30:14.29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636 400 24575,'4'6'0,"-2"0"0,1 0 0,-1 0 0,0 1 0,0-1 0,-1 1 0,1-1 0,-2 1 0,1 0 0,-1-1 0,0 1 0,0 0 0,-1-1 0,1 1 0,-2-1 0,1 1 0,-1-1 0,0 1 0,0-1 0,-5 9 0,3-8 0,-1-1 0,1 1 0,-1-1 0,-1 0 0,1 0 0,-1-1 0,0 0 0,0 0 0,-1 0 0,1-1 0,-1 0 0,0 0 0,0-1 0,0 0 0,-1 0 0,-13 3 0,-10 3 0,0-2 0,-1-2 0,1-1 0,-60 1 0,83-6 0,0-1 0,0 0 0,0 0 0,1-1 0,-1 0 0,0 0 0,1 0 0,0-1 0,0-1 0,0 1 0,1-1 0,-1 0 0,1 0 0,0-1 0,0 0 0,-8-11 0,-7-12 0,1 0 0,-24-49 0,30 53 0,12 20 0,-49-95 0,46 89 0,1 0 0,0 0 0,1 0 0,0 0 0,1-1 0,0 1 0,0-17 0,3 23 0,0-1 0,0 1 0,0 0 0,1 0 0,0 0 0,0 0 0,0 0 0,1 0 0,-1 0 0,1 1 0,0-1 0,1 1 0,-1 0 0,1 0 0,0 0 0,0 0 0,7-5 0,3-1 0,-1 1 0,2 0 0,-1 1 0,24-10 0,0 2 0,-13 5 0,0 1 0,1 1 0,34-8 0,-52 16 0,-1-1 0,0 2 0,1-1 0,-1 1 0,1 0 0,-1 1 0,1-1 0,-1 2 0,0-1 0,1 1 0,-1 0 0,0 0 0,0 1 0,0 0 0,0 0 0,10 8 0,9 7 0,-1 1 0,32 31 0,-48-41 0,-1 1 0,0 0 0,0 1 0,-1-1 0,-1 1 0,0 1 0,0-1 0,6 22 0,-4-8-195,-2 1 0,-1 0 0,-1 0 0,-1 1 0,-1-1 0,-3 30 0,1-36-6631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EB6CE2-6DA4-48BF-BA87-13C2EE054022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83570-FA1E-4B84-ABDE-A90A0E5EDE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001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83570-FA1E-4B84-ABDE-A90A0E5EDE6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908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83570-FA1E-4B84-ABDE-A90A0E5EDE6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671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0948416" y="2788920"/>
            <a:ext cx="1243584" cy="100584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0" y="2130552"/>
            <a:ext cx="11277600" cy="91440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3328416" y="0"/>
            <a:ext cx="2279904" cy="235915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3718560" cy="235915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0832" y="3118105"/>
            <a:ext cx="10375392" cy="1470025"/>
          </a:xfr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48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359152"/>
            <a:ext cx="10948416" cy="685800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9666-11EA-419D-9400-8771FF940099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1B4D0-1178-4090-8D52-08F7A767E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635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257432" cy="452596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9666-11EA-419D-9400-8771FF940099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1B4D0-1178-4090-8D52-08F7A767E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63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 rot="5400000">
            <a:off x="7182612" y="2048256"/>
            <a:ext cx="6519672" cy="2414016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8737600" y="6135624"/>
            <a:ext cx="1316736" cy="722376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11474908" y="1379355"/>
            <a:ext cx="719328" cy="1463040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 bwMode="gray">
          <a:xfrm>
            <a:off x="11472672" y="0"/>
            <a:ext cx="719328" cy="18288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41536" y="274637"/>
            <a:ext cx="2231136" cy="585216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436864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9666-11EA-419D-9400-8771FF940099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1B4D0-1178-4090-8D52-08F7A767E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684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9666-11EA-419D-9400-8771FF940099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1B4D0-1178-4090-8D52-08F7A767E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348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728" y="3044952"/>
            <a:ext cx="6254496" cy="740664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9666-11EA-419D-9400-8771FF940099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1B4D0-1178-4090-8D52-08F7A767E68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 bwMode="gray">
          <a:xfrm>
            <a:off x="10948416" y="2788920"/>
            <a:ext cx="1243584" cy="100584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0" y="2130552"/>
            <a:ext cx="11277600" cy="91440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3328416" y="0"/>
            <a:ext cx="2279904" cy="235915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3718560" cy="267004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600" y="3813048"/>
            <a:ext cx="10363200" cy="1143000"/>
          </a:xfr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4400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534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802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802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9666-11EA-419D-9400-8771FF940099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1B4D0-1178-4090-8D52-08F7A767E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614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00" y="1627632"/>
            <a:ext cx="5386917" cy="639762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86000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193368" y="1627632"/>
            <a:ext cx="5389033" cy="639762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286000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9666-11EA-419D-9400-8771FF940099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1B4D0-1178-4090-8D52-08F7A767E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878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/>
        </p:nvSpPr>
        <p:spPr bwMode="gray">
          <a:xfrm>
            <a:off x="0" y="0"/>
            <a:ext cx="12192000" cy="301752"/>
          </a:xfrm>
          <a:prstGeom prst="rect">
            <a:avLst/>
          </a:pr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0" y="0"/>
            <a:ext cx="3243072" cy="530352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1901952" y="0"/>
            <a:ext cx="2097024" cy="43891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9666-11EA-419D-9400-8771FF940099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1B4D0-1178-4090-8D52-08F7A767E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25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gray">
          <a:xfrm>
            <a:off x="0" y="6501384"/>
            <a:ext cx="12192000" cy="356616"/>
          </a:xfrm>
          <a:prstGeom prst="rect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/>
          <p:cNvSpPr/>
          <p:nvPr/>
        </p:nvSpPr>
        <p:spPr bwMode="gray">
          <a:xfrm>
            <a:off x="0" y="0"/>
            <a:ext cx="12192000" cy="301752"/>
          </a:xfrm>
          <a:prstGeom prst="rect">
            <a:avLst/>
          </a:pr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ectangle 12"/>
          <p:cNvSpPr/>
          <p:nvPr/>
        </p:nvSpPr>
        <p:spPr bwMode="gray">
          <a:xfrm>
            <a:off x="0" y="0"/>
            <a:ext cx="402336" cy="6858000"/>
          </a:xfrm>
          <a:prstGeom prst="rect">
            <a:avLst/>
          </a:prstGeom>
          <a:solidFill>
            <a:srgbClr val="9BBB5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13"/>
          <p:cNvSpPr/>
          <p:nvPr/>
        </p:nvSpPr>
        <p:spPr bwMode="gray">
          <a:xfrm>
            <a:off x="0" y="0"/>
            <a:ext cx="3243072" cy="530352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Rectangle 14"/>
          <p:cNvSpPr/>
          <p:nvPr/>
        </p:nvSpPr>
        <p:spPr bwMode="gray">
          <a:xfrm>
            <a:off x="1901952" y="0"/>
            <a:ext cx="2097024" cy="43891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/>
        </p:nvSpPr>
        <p:spPr bwMode="gray">
          <a:xfrm>
            <a:off x="11789664" y="0"/>
            <a:ext cx="402336" cy="6858000"/>
          </a:xfrm>
          <a:prstGeom prst="rect">
            <a:avLst/>
          </a:prstGeom>
          <a:solidFill>
            <a:srgbClr val="9BBB5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9666-11EA-419D-9400-8771FF940099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1B4D0-1178-4090-8D52-08F7A767E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066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548640"/>
            <a:ext cx="10265664" cy="93268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32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07936" y="1645920"/>
            <a:ext cx="3755136" cy="44805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9666-11EA-419D-9400-8771FF940099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1B4D0-1178-4090-8D52-08F7A767E68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1645920"/>
            <a:ext cx="6400800" cy="44805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04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1824" y="658368"/>
            <a:ext cx="7315200" cy="822960"/>
          </a:xfr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28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2389632" y="1618488"/>
            <a:ext cx="7315200" cy="3639312"/>
          </a:xfrm>
          <a:solidFill>
            <a:srgbClr val="F8F8F8"/>
          </a:solidFill>
          <a:ln w="76200" cmpd="sng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  <a:defRPr lang="en-US" sz="3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632" y="5413248"/>
            <a:ext cx="7315200" cy="98755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9666-11EA-419D-9400-8771FF940099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1B4D0-1178-4090-8D52-08F7A767E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417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402336"/>
            <a:ext cx="11582400" cy="109728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10887456" y="996696"/>
            <a:ext cx="1304544" cy="896112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2377440" y="0"/>
            <a:ext cx="2596896" cy="539496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3243072" cy="53949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9496"/>
            <a:ext cx="10972800" cy="96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537960"/>
            <a:ext cx="284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A9666-11EA-419D-9400-8771FF940099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827264" y="6537960"/>
            <a:ext cx="3860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69536" y="6537960"/>
            <a:ext cx="284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01B4D0-1178-4090-8D52-08F7A767E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306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1"/>
        </a:buClr>
        <a:buSzPct val="90000"/>
        <a:buFont typeface="Wingdings 3" pitchFamily="18" charset="2"/>
        <a:buChar char="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SzPct val="90000"/>
        <a:buFont typeface="Wingdings 3" pitchFamily="18" charset="2"/>
        <a:buChar char="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90000"/>
        <a:buFont typeface="Wingdings 3" pitchFamily="18" charset="2"/>
        <a:buChar char="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4"/>
        </a:buClr>
        <a:buSzPct val="90000"/>
        <a:buFont typeface="Wingdings 3" pitchFamily="18" charset="2"/>
        <a:buChar char="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5"/>
        </a:buClr>
        <a:buSzPct val="90000"/>
        <a:buFont typeface="Wingdings 3" pitchFamily="18" charset="2"/>
        <a:buChar char="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.png"/><Relationship Id="rId21" Type="http://schemas.openxmlformats.org/officeDocument/2006/relationships/customXml" Target="../ink/ink10.xml"/><Relationship Id="rId42" Type="http://schemas.openxmlformats.org/officeDocument/2006/relationships/image" Target="../media/image22.png"/><Relationship Id="rId47" Type="http://schemas.openxmlformats.org/officeDocument/2006/relationships/customXml" Target="../ink/ink23.xml"/><Relationship Id="rId63" Type="http://schemas.openxmlformats.org/officeDocument/2006/relationships/customXml" Target="../ink/ink31.xml"/><Relationship Id="rId68" Type="http://schemas.openxmlformats.org/officeDocument/2006/relationships/image" Target="../media/image35.png"/><Relationship Id="rId16" Type="http://schemas.openxmlformats.org/officeDocument/2006/relationships/image" Target="../media/image9.png"/><Relationship Id="rId11" Type="http://schemas.openxmlformats.org/officeDocument/2006/relationships/customXml" Target="../ink/ink5.xml"/><Relationship Id="rId32" Type="http://schemas.openxmlformats.org/officeDocument/2006/relationships/image" Target="../media/image17.png"/><Relationship Id="rId37" Type="http://schemas.openxmlformats.org/officeDocument/2006/relationships/customXml" Target="../ink/ink18.xml"/><Relationship Id="rId53" Type="http://schemas.openxmlformats.org/officeDocument/2006/relationships/customXml" Target="../ink/ink26.xml"/><Relationship Id="rId58" Type="http://schemas.openxmlformats.org/officeDocument/2006/relationships/image" Target="../media/image30.png"/><Relationship Id="rId74" Type="http://schemas.openxmlformats.org/officeDocument/2006/relationships/image" Target="../media/image38.png"/><Relationship Id="rId79" Type="http://schemas.openxmlformats.org/officeDocument/2006/relationships/customXml" Target="../ink/ink39.xml"/><Relationship Id="rId5" Type="http://schemas.openxmlformats.org/officeDocument/2006/relationships/customXml" Target="../ink/ink2.xml"/><Relationship Id="rId61" Type="http://schemas.openxmlformats.org/officeDocument/2006/relationships/customXml" Target="../ink/ink30.xml"/><Relationship Id="rId82" Type="http://schemas.openxmlformats.org/officeDocument/2006/relationships/image" Target="../media/image42.png"/><Relationship Id="rId19" Type="http://schemas.openxmlformats.org/officeDocument/2006/relationships/customXml" Target="../ink/ink9.xml"/><Relationship Id="rId14" Type="http://schemas.openxmlformats.org/officeDocument/2006/relationships/image" Target="../media/image8.png"/><Relationship Id="rId22" Type="http://schemas.openxmlformats.org/officeDocument/2006/relationships/image" Target="../media/image12.png"/><Relationship Id="rId27" Type="http://schemas.openxmlformats.org/officeDocument/2006/relationships/customXml" Target="../ink/ink13.xml"/><Relationship Id="rId30" Type="http://schemas.openxmlformats.org/officeDocument/2006/relationships/image" Target="../media/image16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25.png"/><Relationship Id="rId56" Type="http://schemas.openxmlformats.org/officeDocument/2006/relationships/image" Target="../media/image29.png"/><Relationship Id="rId64" Type="http://schemas.openxmlformats.org/officeDocument/2006/relationships/image" Target="../media/image33.png"/><Relationship Id="rId69" Type="http://schemas.openxmlformats.org/officeDocument/2006/relationships/customXml" Target="../ink/ink34.xml"/><Relationship Id="rId77" Type="http://schemas.openxmlformats.org/officeDocument/2006/relationships/customXml" Target="../ink/ink38.xml"/><Relationship Id="rId8" Type="http://schemas.openxmlformats.org/officeDocument/2006/relationships/image" Target="../media/image5.png"/><Relationship Id="rId51" Type="http://schemas.openxmlformats.org/officeDocument/2006/relationships/customXml" Target="../ink/ink25.xml"/><Relationship Id="rId72" Type="http://schemas.openxmlformats.org/officeDocument/2006/relationships/image" Target="../media/image37.png"/><Relationship Id="rId80" Type="http://schemas.openxmlformats.org/officeDocument/2006/relationships/image" Target="../media/image41.png"/><Relationship Id="rId3" Type="http://schemas.openxmlformats.org/officeDocument/2006/relationships/customXml" Target="../ink/ink1.xml"/><Relationship Id="rId12" Type="http://schemas.openxmlformats.org/officeDocument/2006/relationships/image" Target="../media/image7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20.png"/><Relationship Id="rId46" Type="http://schemas.openxmlformats.org/officeDocument/2006/relationships/image" Target="../media/image24.png"/><Relationship Id="rId59" Type="http://schemas.openxmlformats.org/officeDocument/2006/relationships/customXml" Target="../ink/ink29.xml"/><Relationship Id="rId67" Type="http://schemas.openxmlformats.org/officeDocument/2006/relationships/customXml" Target="../ink/ink33.xml"/><Relationship Id="rId20" Type="http://schemas.openxmlformats.org/officeDocument/2006/relationships/image" Target="../media/image11.png"/><Relationship Id="rId41" Type="http://schemas.openxmlformats.org/officeDocument/2006/relationships/customXml" Target="../ink/ink20.xml"/><Relationship Id="rId54" Type="http://schemas.openxmlformats.org/officeDocument/2006/relationships/image" Target="../media/image28.png"/><Relationship Id="rId62" Type="http://schemas.openxmlformats.org/officeDocument/2006/relationships/image" Target="../media/image32.png"/><Relationship Id="rId70" Type="http://schemas.openxmlformats.org/officeDocument/2006/relationships/image" Target="../media/image36.png"/><Relationship Id="rId75" Type="http://schemas.openxmlformats.org/officeDocument/2006/relationships/customXml" Target="../ink/ink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5.png"/><Relationship Id="rId36" Type="http://schemas.openxmlformats.org/officeDocument/2006/relationships/image" Target="../media/image19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" Type="http://schemas.openxmlformats.org/officeDocument/2006/relationships/image" Target="../media/image6.png"/><Relationship Id="rId31" Type="http://schemas.openxmlformats.org/officeDocument/2006/relationships/customXml" Target="../ink/ink15.xml"/><Relationship Id="rId44" Type="http://schemas.openxmlformats.org/officeDocument/2006/relationships/image" Target="../media/image23.png"/><Relationship Id="rId52" Type="http://schemas.openxmlformats.org/officeDocument/2006/relationships/image" Target="../media/image27.png"/><Relationship Id="rId60" Type="http://schemas.openxmlformats.org/officeDocument/2006/relationships/image" Target="../media/image31.png"/><Relationship Id="rId65" Type="http://schemas.openxmlformats.org/officeDocument/2006/relationships/customXml" Target="../ink/ink32.xml"/><Relationship Id="rId73" Type="http://schemas.openxmlformats.org/officeDocument/2006/relationships/customXml" Target="../ink/ink36.xml"/><Relationship Id="rId78" Type="http://schemas.openxmlformats.org/officeDocument/2006/relationships/image" Target="../media/image40.png"/><Relationship Id="rId81" Type="http://schemas.openxmlformats.org/officeDocument/2006/relationships/customXml" Target="../ink/ink40.xml"/><Relationship Id="rId4" Type="http://schemas.openxmlformats.org/officeDocument/2006/relationships/image" Target="../media/image3.png"/><Relationship Id="rId9" Type="http://schemas.openxmlformats.org/officeDocument/2006/relationships/customXml" Target="../ink/ink4.xml"/><Relationship Id="rId13" Type="http://schemas.openxmlformats.org/officeDocument/2006/relationships/customXml" Target="../ink/ink6.xml"/><Relationship Id="rId18" Type="http://schemas.openxmlformats.org/officeDocument/2006/relationships/image" Target="../media/image10.png"/><Relationship Id="rId39" Type="http://schemas.openxmlformats.org/officeDocument/2006/relationships/customXml" Target="../ink/ink19.xml"/><Relationship Id="rId34" Type="http://schemas.openxmlformats.org/officeDocument/2006/relationships/image" Target="../media/image18.png"/><Relationship Id="rId50" Type="http://schemas.openxmlformats.org/officeDocument/2006/relationships/image" Target="../media/image26.png"/><Relationship Id="rId55" Type="http://schemas.openxmlformats.org/officeDocument/2006/relationships/customXml" Target="../ink/ink27.xml"/><Relationship Id="rId76" Type="http://schemas.openxmlformats.org/officeDocument/2006/relationships/image" Target="../media/image39.png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2" Type="http://schemas.openxmlformats.org/officeDocument/2006/relationships/image" Target="../media/image2.png"/><Relationship Id="rId29" Type="http://schemas.openxmlformats.org/officeDocument/2006/relationships/customXml" Target="../ink/ink14.xml"/><Relationship Id="rId24" Type="http://schemas.openxmlformats.org/officeDocument/2006/relationships/image" Target="../media/image13.png"/><Relationship Id="rId40" Type="http://schemas.openxmlformats.org/officeDocument/2006/relationships/image" Target="../media/image21.png"/><Relationship Id="rId45" Type="http://schemas.openxmlformats.org/officeDocument/2006/relationships/customXml" Target="../ink/ink22.xml"/><Relationship Id="rId66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5.png"/><Relationship Id="rId21" Type="http://schemas.openxmlformats.org/officeDocument/2006/relationships/customXml" Target="../ink/ink50.xml"/><Relationship Id="rId42" Type="http://schemas.openxmlformats.org/officeDocument/2006/relationships/image" Target="../media/image63.png"/><Relationship Id="rId47" Type="http://schemas.openxmlformats.org/officeDocument/2006/relationships/customXml" Target="../ink/ink63.xml"/><Relationship Id="rId63" Type="http://schemas.openxmlformats.org/officeDocument/2006/relationships/customXml" Target="../ink/ink71.xml"/><Relationship Id="rId68" Type="http://schemas.openxmlformats.org/officeDocument/2006/relationships/image" Target="../media/image76.png"/><Relationship Id="rId84" Type="http://schemas.openxmlformats.org/officeDocument/2006/relationships/image" Target="../media/image84.png"/><Relationship Id="rId89" Type="http://schemas.openxmlformats.org/officeDocument/2006/relationships/customXml" Target="../ink/ink84.xml"/><Relationship Id="rId16" Type="http://schemas.openxmlformats.org/officeDocument/2006/relationships/image" Target="../media/image50.png"/><Relationship Id="rId11" Type="http://schemas.openxmlformats.org/officeDocument/2006/relationships/customXml" Target="../ink/ink45.xml"/><Relationship Id="rId32" Type="http://schemas.openxmlformats.org/officeDocument/2006/relationships/image" Target="../media/image58.png"/><Relationship Id="rId37" Type="http://schemas.openxmlformats.org/officeDocument/2006/relationships/customXml" Target="../ink/ink58.xml"/><Relationship Id="rId53" Type="http://schemas.openxmlformats.org/officeDocument/2006/relationships/customXml" Target="../ink/ink66.xml"/><Relationship Id="rId58" Type="http://schemas.openxmlformats.org/officeDocument/2006/relationships/image" Target="../media/image71.png"/><Relationship Id="rId74" Type="http://schemas.openxmlformats.org/officeDocument/2006/relationships/image" Target="../media/image79.png"/><Relationship Id="rId79" Type="http://schemas.openxmlformats.org/officeDocument/2006/relationships/customXml" Target="../ink/ink79.xml"/><Relationship Id="rId5" Type="http://schemas.openxmlformats.org/officeDocument/2006/relationships/customXml" Target="../ink/ink42.xml"/><Relationship Id="rId90" Type="http://schemas.openxmlformats.org/officeDocument/2006/relationships/image" Target="../media/image87.png"/><Relationship Id="rId95" Type="http://schemas.openxmlformats.org/officeDocument/2006/relationships/customXml" Target="../ink/ink87.xml"/><Relationship Id="rId22" Type="http://schemas.openxmlformats.org/officeDocument/2006/relationships/image" Target="../media/image53.png"/><Relationship Id="rId27" Type="http://schemas.openxmlformats.org/officeDocument/2006/relationships/customXml" Target="../ink/ink53.xml"/><Relationship Id="rId43" Type="http://schemas.openxmlformats.org/officeDocument/2006/relationships/customXml" Target="../ink/ink61.xml"/><Relationship Id="rId48" Type="http://schemas.openxmlformats.org/officeDocument/2006/relationships/image" Target="../media/image66.png"/><Relationship Id="rId64" Type="http://schemas.openxmlformats.org/officeDocument/2006/relationships/image" Target="../media/image74.png"/><Relationship Id="rId69" Type="http://schemas.openxmlformats.org/officeDocument/2006/relationships/customXml" Target="../ink/ink74.xml"/><Relationship Id="rId80" Type="http://schemas.openxmlformats.org/officeDocument/2006/relationships/image" Target="../media/image82.png"/><Relationship Id="rId85" Type="http://schemas.openxmlformats.org/officeDocument/2006/relationships/customXml" Target="../ink/ink82.xml"/><Relationship Id="rId3" Type="http://schemas.openxmlformats.org/officeDocument/2006/relationships/customXml" Target="../ink/ink41.xml"/><Relationship Id="rId12" Type="http://schemas.openxmlformats.org/officeDocument/2006/relationships/image" Target="../media/image48.png"/><Relationship Id="rId17" Type="http://schemas.openxmlformats.org/officeDocument/2006/relationships/customXml" Target="../ink/ink48.xml"/><Relationship Id="rId25" Type="http://schemas.openxmlformats.org/officeDocument/2006/relationships/customXml" Target="../ink/ink52.xml"/><Relationship Id="rId33" Type="http://schemas.openxmlformats.org/officeDocument/2006/relationships/customXml" Target="../ink/ink56.xml"/><Relationship Id="rId38" Type="http://schemas.openxmlformats.org/officeDocument/2006/relationships/image" Target="../media/image61.png"/><Relationship Id="rId46" Type="http://schemas.openxmlformats.org/officeDocument/2006/relationships/image" Target="../media/image65.png"/><Relationship Id="rId59" Type="http://schemas.openxmlformats.org/officeDocument/2006/relationships/customXml" Target="../ink/ink69.xml"/><Relationship Id="rId67" Type="http://schemas.openxmlformats.org/officeDocument/2006/relationships/customXml" Target="../ink/ink73.xml"/><Relationship Id="rId20" Type="http://schemas.openxmlformats.org/officeDocument/2006/relationships/image" Target="../media/image52.png"/><Relationship Id="rId41" Type="http://schemas.openxmlformats.org/officeDocument/2006/relationships/customXml" Target="../ink/ink60.xml"/><Relationship Id="rId54" Type="http://schemas.openxmlformats.org/officeDocument/2006/relationships/image" Target="../media/image69.png"/><Relationship Id="rId62" Type="http://schemas.openxmlformats.org/officeDocument/2006/relationships/image" Target="../media/image73.png"/><Relationship Id="rId70" Type="http://schemas.openxmlformats.org/officeDocument/2006/relationships/image" Target="../media/image77.png"/><Relationship Id="rId75" Type="http://schemas.openxmlformats.org/officeDocument/2006/relationships/customXml" Target="../ink/ink77.xml"/><Relationship Id="rId83" Type="http://schemas.openxmlformats.org/officeDocument/2006/relationships/customXml" Target="../ink/ink81.xml"/><Relationship Id="rId88" Type="http://schemas.openxmlformats.org/officeDocument/2006/relationships/image" Target="../media/image86.png"/><Relationship Id="rId91" Type="http://schemas.openxmlformats.org/officeDocument/2006/relationships/customXml" Target="../ink/ink85.xml"/><Relationship Id="rId9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5" Type="http://schemas.openxmlformats.org/officeDocument/2006/relationships/customXml" Target="../ink/ink47.xml"/><Relationship Id="rId23" Type="http://schemas.openxmlformats.org/officeDocument/2006/relationships/customXml" Target="../ink/ink51.xml"/><Relationship Id="rId28" Type="http://schemas.openxmlformats.org/officeDocument/2006/relationships/image" Target="../media/image56.png"/><Relationship Id="rId36" Type="http://schemas.openxmlformats.org/officeDocument/2006/relationships/image" Target="../media/image60.png"/><Relationship Id="rId49" Type="http://schemas.openxmlformats.org/officeDocument/2006/relationships/customXml" Target="../ink/ink64.xml"/><Relationship Id="rId57" Type="http://schemas.openxmlformats.org/officeDocument/2006/relationships/customXml" Target="../ink/ink68.xml"/><Relationship Id="rId10" Type="http://schemas.openxmlformats.org/officeDocument/2006/relationships/image" Target="../media/image47.png"/><Relationship Id="rId31" Type="http://schemas.openxmlformats.org/officeDocument/2006/relationships/customXml" Target="../ink/ink55.xml"/><Relationship Id="rId44" Type="http://schemas.openxmlformats.org/officeDocument/2006/relationships/image" Target="../media/image64.png"/><Relationship Id="rId52" Type="http://schemas.openxmlformats.org/officeDocument/2006/relationships/image" Target="../media/image68.png"/><Relationship Id="rId60" Type="http://schemas.openxmlformats.org/officeDocument/2006/relationships/image" Target="../media/image72.png"/><Relationship Id="rId65" Type="http://schemas.openxmlformats.org/officeDocument/2006/relationships/customXml" Target="../ink/ink72.xml"/><Relationship Id="rId73" Type="http://schemas.openxmlformats.org/officeDocument/2006/relationships/customXml" Target="../ink/ink76.xml"/><Relationship Id="rId78" Type="http://schemas.openxmlformats.org/officeDocument/2006/relationships/image" Target="../media/image81.png"/><Relationship Id="rId81" Type="http://schemas.openxmlformats.org/officeDocument/2006/relationships/customXml" Target="../ink/ink80.xml"/><Relationship Id="rId86" Type="http://schemas.openxmlformats.org/officeDocument/2006/relationships/image" Target="../media/image85.png"/><Relationship Id="rId94" Type="http://schemas.openxmlformats.org/officeDocument/2006/relationships/image" Target="../media/image89.png"/><Relationship Id="rId4" Type="http://schemas.openxmlformats.org/officeDocument/2006/relationships/image" Target="../media/image44.png"/><Relationship Id="rId9" Type="http://schemas.openxmlformats.org/officeDocument/2006/relationships/customXml" Target="../ink/ink44.xml"/><Relationship Id="rId13" Type="http://schemas.openxmlformats.org/officeDocument/2006/relationships/customXml" Target="../ink/ink46.xml"/><Relationship Id="rId18" Type="http://schemas.openxmlformats.org/officeDocument/2006/relationships/image" Target="../media/image51.png"/><Relationship Id="rId39" Type="http://schemas.openxmlformats.org/officeDocument/2006/relationships/customXml" Target="../ink/ink59.xml"/><Relationship Id="rId34" Type="http://schemas.openxmlformats.org/officeDocument/2006/relationships/image" Target="../media/image59.png"/><Relationship Id="rId50" Type="http://schemas.openxmlformats.org/officeDocument/2006/relationships/image" Target="../media/image67.png"/><Relationship Id="rId55" Type="http://schemas.openxmlformats.org/officeDocument/2006/relationships/customXml" Target="../ink/ink67.xml"/><Relationship Id="rId76" Type="http://schemas.openxmlformats.org/officeDocument/2006/relationships/image" Target="../media/image80.png"/><Relationship Id="rId97" Type="http://schemas.openxmlformats.org/officeDocument/2006/relationships/customXml" Target="../ink/ink88.xml"/><Relationship Id="rId7" Type="http://schemas.openxmlformats.org/officeDocument/2006/relationships/customXml" Target="../ink/ink43.xml"/><Relationship Id="rId71" Type="http://schemas.openxmlformats.org/officeDocument/2006/relationships/customXml" Target="../ink/ink75.xml"/><Relationship Id="rId92" Type="http://schemas.openxmlformats.org/officeDocument/2006/relationships/image" Target="../media/image88.png"/><Relationship Id="rId2" Type="http://schemas.openxmlformats.org/officeDocument/2006/relationships/image" Target="../media/image43.png"/><Relationship Id="rId29" Type="http://schemas.openxmlformats.org/officeDocument/2006/relationships/customXml" Target="../ink/ink54.xml"/><Relationship Id="rId24" Type="http://schemas.openxmlformats.org/officeDocument/2006/relationships/image" Target="../media/image54.png"/><Relationship Id="rId40" Type="http://schemas.openxmlformats.org/officeDocument/2006/relationships/image" Target="../media/image62.png"/><Relationship Id="rId45" Type="http://schemas.openxmlformats.org/officeDocument/2006/relationships/customXml" Target="../ink/ink62.xml"/><Relationship Id="rId66" Type="http://schemas.openxmlformats.org/officeDocument/2006/relationships/image" Target="../media/image75.png"/><Relationship Id="rId87" Type="http://schemas.openxmlformats.org/officeDocument/2006/relationships/customXml" Target="../ink/ink83.xml"/><Relationship Id="rId61" Type="http://schemas.openxmlformats.org/officeDocument/2006/relationships/customXml" Target="../ink/ink70.xml"/><Relationship Id="rId82" Type="http://schemas.openxmlformats.org/officeDocument/2006/relationships/image" Target="../media/image83.png"/><Relationship Id="rId19" Type="http://schemas.openxmlformats.org/officeDocument/2006/relationships/customXml" Target="../ink/ink49.xml"/><Relationship Id="rId14" Type="http://schemas.openxmlformats.org/officeDocument/2006/relationships/image" Target="../media/image49.png"/><Relationship Id="rId30" Type="http://schemas.openxmlformats.org/officeDocument/2006/relationships/image" Target="../media/image57.png"/><Relationship Id="rId35" Type="http://schemas.openxmlformats.org/officeDocument/2006/relationships/customXml" Target="../ink/ink57.xml"/><Relationship Id="rId56" Type="http://schemas.openxmlformats.org/officeDocument/2006/relationships/image" Target="../media/image70.png"/><Relationship Id="rId77" Type="http://schemas.openxmlformats.org/officeDocument/2006/relationships/customXml" Target="../ink/ink78.xml"/><Relationship Id="rId8" Type="http://schemas.openxmlformats.org/officeDocument/2006/relationships/image" Target="../media/image46.png"/><Relationship Id="rId51" Type="http://schemas.openxmlformats.org/officeDocument/2006/relationships/customXml" Target="../ink/ink65.xml"/><Relationship Id="rId72" Type="http://schemas.openxmlformats.org/officeDocument/2006/relationships/image" Target="../media/image78.png"/><Relationship Id="rId93" Type="http://schemas.openxmlformats.org/officeDocument/2006/relationships/customXml" Target="../ink/ink86.xml"/><Relationship Id="rId98" Type="http://schemas.openxmlformats.org/officeDocument/2006/relationships/image" Target="../media/image9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92.xml"/><Relationship Id="rId13" Type="http://schemas.openxmlformats.org/officeDocument/2006/relationships/image" Target="../media/image97.png"/><Relationship Id="rId18" Type="http://schemas.openxmlformats.org/officeDocument/2006/relationships/customXml" Target="../ink/ink97.xml"/><Relationship Id="rId3" Type="http://schemas.openxmlformats.org/officeDocument/2006/relationships/image" Target="../media/image92.png"/><Relationship Id="rId21" Type="http://schemas.openxmlformats.org/officeDocument/2006/relationships/image" Target="../media/image101.png"/><Relationship Id="rId7" Type="http://schemas.openxmlformats.org/officeDocument/2006/relationships/image" Target="../media/image94.png"/><Relationship Id="rId12" Type="http://schemas.openxmlformats.org/officeDocument/2006/relationships/customXml" Target="../ink/ink94.xml"/><Relationship Id="rId17" Type="http://schemas.openxmlformats.org/officeDocument/2006/relationships/image" Target="../media/image99.png"/><Relationship Id="rId2" Type="http://schemas.openxmlformats.org/officeDocument/2006/relationships/customXml" Target="../ink/ink89.xml"/><Relationship Id="rId16" Type="http://schemas.openxmlformats.org/officeDocument/2006/relationships/customXml" Target="../ink/ink96.xml"/><Relationship Id="rId20" Type="http://schemas.openxmlformats.org/officeDocument/2006/relationships/customXml" Target="../ink/ink9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1.xml"/><Relationship Id="rId11" Type="http://schemas.openxmlformats.org/officeDocument/2006/relationships/image" Target="../media/image96.png"/><Relationship Id="rId5" Type="http://schemas.openxmlformats.org/officeDocument/2006/relationships/image" Target="../media/image93.png"/><Relationship Id="rId15" Type="http://schemas.openxmlformats.org/officeDocument/2006/relationships/image" Target="../media/image98.png"/><Relationship Id="rId23" Type="http://schemas.openxmlformats.org/officeDocument/2006/relationships/image" Target="../media/image102.png"/><Relationship Id="rId10" Type="http://schemas.openxmlformats.org/officeDocument/2006/relationships/customXml" Target="../ink/ink93.xml"/><Relationship Id="rId19" Type="http://schemas.openxmlformats.org/officeDocument/2006/relationships/image" Target="../media/image100.png"/><Relationship Id="rId4" Type="http://schemas.openxmlformats.org/officeDocument/2006/relationships/customXml" Target="../ink/ink90.xml"/><Relationship Id="rId9" Type="http://schemas.openxmlformats.org/officeDocument/2006/relationships/image" Target="../media/image95.png"/><Relationship Id="rId14" Type="http://schemas.openxmlformats.org/officeDocument/2006/relationships/customXml" Target="../ink/ink95.xml"/><Relationship Id="rId22" Type="http://schemas.openxmlformats.org/officeDocument/2006/relationships/customXml" Target="../ink/ink9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73DBD2-360D-484A-9C50-A2E64066E3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Week 2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A873256-497C-4504-9DDB-360C1A2E38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Algorithm Study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9441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FD06F-2326-42CF-9E93-E37FB5AB3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Queue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BAC2DA-FA59-4772-86CE-9486FED48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Message Queue</a:t>
            </a:r>
          </a:p>
          <a:p>
            <a:r>
              <a:rPr lang="en-US" altLang="ko-KR" dirty="0"/>
              <a:t>Printer Queue</a:t>
            </a:r>
          </a:p>
          <a:p>
            <a:r>
              <a:rPr lang="en-US" altLang="ko-KR" dirty="0"/>
              <a:t>Graph Search ( BFS )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59504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CC4BCB-33FF-49B8-9E5E-28B066C4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Priority Queue</a:t>
            </a:r>
            <a:endParaRPr lang="ko-KR" altLang="en-US" dirty="0"/>
          </a:p>
        </p:txBody>
      </p:sp>
      <p:pic>
        <p:nvPicPr>
          <p:cNvPr id="5" name="내용 개체 틀 4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25DC3A87-FA35-46BE-9493-E26E82EAD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62" b="57741"/>
          <a:stretch/>
        </p:blipFill>
        <p:spPr>
          <a:xfrm>
            <a:off x="480331" y="1764875"/>
            <a:ext cx="8364190" cy="4794951"/>
          </a:xfrm>
        </p:spPr>
      </p:pic>
    </p:spTree>
    <p:extLst>
      <p:ext uri="{BB962C8B-B14F-4D97-AF65-F5344CB8AC3E}">
        <p14:creationId xmlns:p14="http://schemas.microsoft.com/office/powerpoint/2010/main" val="662367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CC4BCB-33FF-49B8-9E5E-28B066C4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Priority Queue</a:t>
            </a:r>
            <a:endParaRPr lang="ko-KR" altLang="en-US" dirty="0"/>
          </a:p>
        </p:txBody>
      </p:sp>
      <p:pic>
        <p:nvPicPr>
          <p:cNvPr id="5" name="내용 개체 틀 4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25DC3A87-FA35-46BE-9493-E26E82EAD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2580" r="-2577"/>
          <a:stretch/>
        </p:blipFill>
        <p:spPr>
          <a:xfrm>
            <a:off x="238653" y="1690961"/>
            <a:ext cx="6835916" cy="5167039"/>
          </a:xfrm>
        </p:spPr>
      </p:pic>
    </p:spTree>
    <p:extLst>
      <p:ext uri="{BB962C8B-B14F-4D97-AF65-F5344CB8AC3E}">
        <p14:creationId xmlns:p14="http://schemas.microsoft.com/office/powerpoint/2010/main" val="2783965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4CF266-9440-44F9-9D68-BC1CF5125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Heap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51F7C6D-A560-48B7-BE6D-798D2B42E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0" b="59434"/>
          <a:stretch/>
        </p:blipFill>
        <p:spPr>
          <a:xfrm>
            <a:off x="609600" y="1979916"/>
            <a:ext cx="7866473" cy="4338588"/>
          </a:xfrm>
        </p:spPr>
      </p:pic>
    </p:spTree>
    <p:extLst>
      <p:ext uri="{BB962C8B-B14F-4D97-AF65-F5344CB8AC3E}">
        <p14:creationId xmlns:p14="http://schemas.microsoft.com/office/powerpoint/2010/main" val="1203296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4CF266-9440-44F9-9D68-BC1CF5125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Heap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51F7C6D-A560-48B7-BE6D-798D2B42E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19" r="-965" b="2010"/>
          <a:stretch/>
        </p:blipFill>
        <p:spPr>
          <a:xfrm>
            <a:off x="0" y="1499616"/>
            <a:ext cx="8043512" cy="5963541"/>
          </a:xfrm>
        </p:spPr>
      </p:pic>
    </p:spTree>
    <p:extLst>
      <p:ext uri="{BB962C8B-B14F-4D97-AF65-F5344CB8AC3E}">
        <p14:creationId xmlns:p14="http://schemas.microsoft.com/office/powerpoint/2010/main" val="2061741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6B6226-D89D-4426-A058-0FA539E1B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DFS / BFS (</a:t>
            </a:r>
            <a:r>
              <a:rPr lang="ko-KR" altLang="en-US" dirty="0"/>
              <a:t>아주 간략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1628CA-A6F4-4A7A-9660-B37490CF8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26" y="1839321"/>
            <a:ext cx="6076249" cy="333907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6AF6CF9-6C89-43D4-AF37-610279B8F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751" y="1839321"/>
            <a:ext cx="6076249" cy="333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81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354FE3-E86D-4C37-8ACA-002D99728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</a:t>
            </a:r>
            <a:r>
              <a:rPr lang="ko-KR" altLang="en-US" dirty="0"/>
              <a:t>진법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ED84E6-B3F9-45EB-9EFB-0A22371B5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35" y="1962909"/>
            <a:ext cx="2543530" cy="42868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B2B9E06-2E52-4B7E-A696-BE67B4AC0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331" y="1800961"/>
            <a:ext cx="2534004" cy="44487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24A2BB6-5E8D-4CD8-83D4-5926A4BE8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737" y="2426741"/>
            <a:ext cx="5018319" cy="32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40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8778D5-394A-4DA3-82F1-24E96CFFA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Factor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B5C1DF-1BDC-4F2E-80E5-A63586AE0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16 = 2 x 2 x 2 x 2</a:t>
            </a:r>
          </a:p>
          <a:p>
            <a:r>
              <a:rPr lang="en-US" altLang="ko-KR" dirty="0"/>
              <a:t>18 = 2 x 3 x 3</a:t>
            </a:r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48405D6-FC30-4FAA-809C-631B17994B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182" r="3425" b="14520"/>
          <a:stretch/>
        </p:blipFill>
        <p:spPr>
          <a:xfrm>
            <a:off x="609600" y="3094530"/>
            <a:ext cx="6771533" cy="318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70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8778D5-394A-4DA3-82F1-24E96CFFA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Factor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180DAD-22D7-4C27-9C46-D4C9BC4DE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45" y="2502460"/>
            <a:ext cx="5827537" cy="4019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2">
                <a:extLst>
                  <a:ext uri="{FF2B5EF4-FFF2-40B4-BE49-F238E27FC236}">
                    <a16:creationId xmlns:a16="http://schemas.microsoft.com/office/drawing/2014/main" id="{33DEF0F5-CF37-41E9-83BB-831E64F324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052" y="1596071"/>
                <a:ext cx="10972800" cy="45259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Clr>
                    <a:schemeClr val="accent1"/>
                  </a:buClr>
                  <a:buSzPct val="90000"/>
                  <a:buFont typeface="Wingdings 3" pitchFamily="18" charset="2"/>
                  <a:buChar char="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Clr>
                    <a:schemeClr val="accent2"/>
                  </a:buClr>
                  <a:buSzPct val="90000"/>
                  <a:buFont typeface="Wingdings 3" pitchFamily="18" charset="2"/>
                  <a:buChar char="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Clr>
                    <a:schemeClr val="accent3"/>
                  </a:buClr>
                  <a:buSzPct val="90000"/>
                  <a:buFont typeface="Wingdings 3" pitchFamily="18" charset="2"/>
                  <a:buChar char="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Clr>
                    <a:schemeClr val="accent4"/>
                  </a:buClr>
                  <a:buSzPct val="90000"/>
                  <a:buFont typeface="Wingdings 3" pitchFamily="18" charset="2"/>
                  <a:buChar char="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Clr>
                    <a:schemeClr val="accent5"/>
                  </a:buClr>
                  <a:buSzPct val="90000"/>
                  <a:buFont typeface="Wingdings 3" pitchFamily="18" charset="2"/>
                  <a:buChar char="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𝑛𝑢𝑚</m:t>
                        </m:r>
                      </m:e>
                    </m:rad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까지만 비교해도 된다</a:t>
                </a:r>
                <a:r>
                  <a:rPr lang="en-US" altLang="ko-KR" dirty="0"/>
                  <a:t>!</a:t>
                </a:r>
              </a:p>
            </p:txBody>
          </p:sp>
        </mc:Choice>
        <mc:Fallback xmlns="">
          <p:sp>
            <p:nvSpPr>
              <p:cNvPr id="8" name="내용 개체 틀 2">
                <a:extLst>
                  <a:ext uri="{FF2B5EF4-FFF2-40B4-BE49-F238E27FC236}">
                    <a16:creationId xmlns:a16="http://schemas.microsoft.com/office/drawing/2014/main" id="{33DEF0F5-CF37-41E9-83BB-831E64F32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52" y="1596071"/>
                <a:ext cx="10972800" cy="4525963"/>
              </a:xfrm>
              <a:prstGeom prst="rect">
                <a:avLst/>
              </a:prstGeom>
              <a:blipFill>
                <a:blip r:embed="rId3"/>
                <a:stretch>
                  <a:fillRect t="-16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8669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56202E-7D08-4DE7-A07F-310BF0792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Prime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7791EC-2B48-43AD-828E-661A403B9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96454"/>
            <a:ext cx="10972800" cy="4525963"/>
          </a:xfrm>
        </p:spPr>
        <p:txBody>
          <a:bodyPr/>
          <a:lstStyle/>
          <a:p>
            <a:r>
              <a:rPr lang="en-US" altLang="ko-KR" dirty="0"/>
              <a:t> 1</a:t>
            </a:r>
            <a:r>
              <a:rPr lang="ko-KR" altLang="en-US" dirty="0"/>
              <a:t>과 자기자신을 제외한 다른 수로 나누어지지 않는 수 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6B16AB-17BF-46A3-B4F3-5E3D06856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88420"/>
            <a:ext cx="5908448" cy="218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24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1E6CE-CBBF-47AA-9B99-D00AB9954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Stack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7D08E8-F8C9-47C6-A210-270443F62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System stack</a:t>
            </a:r>
          </a:p>
          <a:p>
            <a:r>
              <a:rPr lang="en-US" altLang="ko-KR" dirty="0"/>
              <a:t>Checking parenthesis</a:t>
            </a:r>
          </a:p>
          <a:p>
            <a:r>
              <a:rPr lang="en-US" altLang="ko-KR" dirty="0"/>
              <a:t>Postfix expression</a:t>
            </a:r>
          </a:p>
          <a:p>
            <a:r>
              <a:rPr lang="en-US" altLang="ko-KR" dirty="0"/>
              <a:t>Maze</a:t>
            </a:r>
            <a:r>
              <a:rPr lang="ko-KR" altLang="en-US" dirty="0"/>
              <a:t> </a:t>
            </a:r>
            <a:r>
              <a:rPr lang="en-US" altLang="ko-KR" dirty="0"/>
              <a:t>problem</a:t>
            </a:r>
          </a:p>
          <a:p>
            <a:r>
              <a:rPr lang="en-US" altLang="ko-KR" dirty="0"/>
              <a:t>Undo</a:t>
            </a:r>
          </a:p>
          <a:p>
            <a:r>
              <a:rPr lang="en-US" altLang="ko-KR" dirty="0"/>
              <a:t>Graph search ( DFS 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6061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56202E-7D08-4DE7-A07F-310BF0792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Prime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17791EC-2B48-43AD-828E-661A403B95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96454"/>
                <a:ext cx="10972800" cy="45259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𝑛𝑢𝑚</m:t>
                        </m:r>
                      </m:e>
                    </m:rad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까지만 비교해도 된다</a:t>
                </a:r>
                <a:r>
                  <a:rPr lang="en-US" altLang="ko-KR" dirty="0"/>
                  <a:t>!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17791EC-2B48-43AD-828E-661A403B95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96454"/>
                <a:ext cx="10972800" cy="4525963"/>
              </a:xfrm>
              <a:blipFill>
                <a:blip r:embed="rId2"/>
                <a:stretch>
                  <a:fillRect t="-1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00FB67F6-9136-40C7-83AB-1739D9438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62" y="2978959"/>
            <a:ext cx="5331338" cy="27865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96840EE-C789-485A-98B8-D36A17070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354" y="2978959"/>
            <a:ext cx="5068411" cy="278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75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83B854-0BCC-40D4-9DD1-5EEDAC52E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Sieve of Eratosthenes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9A5593-3D41-4F52-ACCE-ED7367773359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318" y="1868865"/>
            <a:ext cx="5366096" cy="444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254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83B854-0BCC-40D4-9DD1-5EEDAC52E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Sieve of Eratosthenes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812204-110B-479A-A875-A4FADFFC17D7}"/>
              </a:ext>
            </a:extLst>
          </p:cNvPr>
          <p:cNvSpPr txBox="1"/>
          <p:nvPr/>
        </p:nvSpPr>
        <p:spPr>
          <a:xfrm>
            <a:off x="7711440" y="2870116"/>
            <a:ext cx="359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을 지울 때 </a:t>
            </a:r>
            <a:r>
              <a:rPr lang="en-US" altLang="ko-KR" dirty="0"/>
              <a:t>n*n</a:t>
            </a:r>
            <a:r>
              <a:rPr lang="ko-KR" altLang="en-US" dirty="0"/>
              <a:t>부터 지우고 있다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73F4D0-B87F-405C-9522-2C53BE918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372" y="1646202"/>
            <a:ext cx="6106377" cy="5048955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AA8D1334-0AE4-48C0-8B85-48016D21D318}"/>
              </a:ext>
            </a:extLst>
          </p:cNvPr>
          <p:cNvSpPr/>
          <p:nvPr/>
        </p:nvSpPr>
        <p:spPr>
          <a:xfrm>
            <a:off x="3827929" y="1792941"/>
            <a:ext cx="564777" cy="502024"/>
          </a:xfrm>
          <a:prstGeom prst="ellipse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6845FE0-35A5-4D16-9C39-8EBD1ADC0F1F}"/>
              </a:ext>
            </a:extLst>
          </p:cNvPr>
          <p:cNvSpPr/>
          <p:nvPr/>
        </p:nvSpPr>
        <p:spPr>
          <a:xfrm>
            <a:off x="4652681" y="3361765"/>
            <a:ext cx="564777" cy="502024"/>
          </a:xfrm>
          <a:prstGeom prst="ellipse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5D4E73A-2129-4DC9-AC66-B0EE9B2E9D81}"/>
              </a:ext>
            </a:extLst>
          </p:cNvPr>
          <p:cNvCxnSpPr>
            <a:cxnSpLocks/>
          </p:cNvCxnSpPr>
          <p:nvPr/>
        </p:nvCxnSpPr>
        <p:spPr>
          <a:xfrm>
            <a:off x="4219333" y="2224579"/>
            <a:ext cx="667870" cy="12371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310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B9CC2-E424-48B5-89DC-3212AA64C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Check parenthesis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A9165D-CCAC-4325-B609-E1FB50E3B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( a + b ) </a:t>
            </a:r>
          </a:p>
          <a:p>
            <a:endParaRPr lang="en-US" altLang="ko-KR" dirty="0"/>
          </a:p>
          <a:p>
            <a:r>
              <a:rPr lang="en-US" altLang="ko-KR" dirty="0"/>
              <a:t>( a + ( c + d ) )</a:t>
            </a:r>
          </a:p>
          <a:p>
            <a:endParaRPr lang="en-US" altLang="ko-KR" dirty="0"/>
          </a:p>
          <a:p>
            <a:r>
              <a:rPr lang="en-US" altLang="ko-KR" dirty="0"/>
              <a:t>( a+ [ c + a ) )</a:t>
            </a:r>
          </a:p>
          <a:p>
            <a:endParaRPr lang="en-US" altLang="ko-KR" dirty="0"/>
          </a:p>
          <a:p>
            <a:r>
              <a:rPr lang="en-US" altLang="ko-KR" dirty="0"/>
              <a:t>( a + b ) + ( c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2127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B9CC2-E424-48B5-89DC-3212AA64C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Check parenthesis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A9165D-CCAC-4325-B609-E1FB50E3B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code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10DBA5-08D8-45A7-BBD3-609A7C87B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28" y="2174885"/>
            <a:ext cx="6727524" cy="459231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87023CE-1A17-4C9C-BEFF-C7531D4515A1}"/>
              </a:ext>
            </a:extLst>
          </p:cNvPr>
          <p:cNvSpPr/>
          <p:nvPr/>
        </p:nvSpPr>
        <p:spPr>
          <a:xfrm>
            <a:off x="971618" y="2481073"/>
            <a:ext cx="5457524" cy="3965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109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B9CC2-E424-48B5-89DC-3212AA64C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Check parenthesis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A9165D-CCAC-4325-B609-E1FB50E3B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code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10DBA5-08D8-45A7-BBD3-609A7C87B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28" y="2174885"/>
            <a:ext cx="6727524" cy="459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22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BB41B4-632B-43B7-A080-4A217EA01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Translating into postfix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ED6186C-9261-4525-B9A4-10335BA063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529" t="18023" r="2220" b="16687"/>
          <a:stretch/>
        </p:blipFill>
        <p:spPr>
          <a:xfrm>
            <a:off x="105878" y="1841600"/>
            <a:ext cx="6491934" cy="4225490"/>
          </a:xfrm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3BC392C5-B241-4DBF-A157-0E959E243A65}"/>
              </a:ext>
            </a:extLst>
          </p:cNvPr>
          <p:cNvGrpSpPr/>
          <p:nvPr/>
        </p:nvGrpSpPr>
        <p:grpSpPr>
          <a:xfrm>
            <a:off x="4073210" y="4437860"/>
            <a:ext cx="2335680" cy="592560"/>
            <a:chOff x="4073210" y="4437860"/>
            <a:chExt cx="2335680" cy="59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519A0CDD-4A1C-48E7-85BE-E1B4DEC9CCA9}"/>
                    </a:ext>
                  </a:extLst>
                </p14:cNvPr>
                <p14:cNvContentPartPr/>
                <p14:nvPr/>
              </p14:nvContentPartPr>
              <p14:xfrm>
                <a:off x="4073210" y="4437860"/>
                <a:ext cx="247320" cy="26712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519A0CDD-4A1C-48E7-85BE-E1B4DEC9CCA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64210" y="4429220"/>
                  <a:ext cx="2649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149F8F6C-CDE6-4E00-9F02-E0F71CA8CF5B}"/>
                    </a:ext>
                  </a:extLst>
                </p14:cNvPr>
                <p14:cNvContentPartPr/>
                <p14:nvPr/>
              </p14:nvContentPartPr>
              <p14:xfrm>
                <a:off x="4120730" y="4703180"/>
                <a:ext cx="171360" cy="1508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149F8F6C-CDE6-4E00-9F02-E0F71CA8CF5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12090" y="4694540"/>
                  <a:ext cx="1890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A39C3B69-861D-41FA-8918-65D726D08320}"/>
                    </a:ext>
                  </a:extLst>
                </p14:cNvPr>
                <p14:cNvContentPartPr/>
                <p14:nvPr/>
              </p14:nvContentPartPr>
              <p14:xfrm>
                <a:off x="4231610" y="4807940"/>
                <a:ext cx="61920" cy="831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A39C3B69-861D-41FA-8918-65D726D0832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222970" y="4798940"/>
                  <a:ext cx="795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50A46B1B-7913-45C3-B735-B4B84C7C7223}"/>
                    </a:ext>
                  </a:extLst>
                </p14:cNvPr>
                <p14:cNvContentPartPr/>
                <p14:nvPr/>
              </p14:nvContentPartPr>
              <p14:xfrm>
                <a:off x="4376690" y="4793900"/>
                <a:ext cx="75240" cy="583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50A46B1B-7913-45C3-B735-B4B84C7C722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67690" y="4784900"/>
                  <a:ext cx="928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D00DE801-300F-46FF-A4D2-4381DC05DD0E}"/>
                    </a:ext>
                  </a:extLst>
                </p14:cNvPr>
                <p14:cNvContentPartPr/>
                <p14:nvPr/>
              </p14:nvContentPartPr>
              <p14:xfrm>
                <a:off x="4362290" y="4920980"/>
                <a:ext cx="99000" cy="900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D00DE801-300F-46FF-A4D2-4381DC05DD0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353290" y="4912340"/>
                  <a:ext cx="1166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DC968724-B2C6-432D-82A8-771FB66D3048}"/>
                    </a:ext>
                  </a:extLst>
                </p14:cNvPr>
                <p14:cNvContentPartPr/>
                <p14:nvPr/>
              </p14:nvContentPartPr>
              <p14:xfrm>
                <a:off x="4412330" y="4920980"/>
                <a:ext cx="26640" cy="579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DC968724-B2C6-432D-82A8-771FB66D304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403330" y="4912340"/>
                  <a:ext cx="44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7B8BB0D3-C436-4694-80B6-0855CE91775C}"/>
                    </a:ext>
                  </a:extLst>
                </p14:cNvPr>
                <p14:cNvContentPartPr/>
                <p14:nvPr/>
              </p14:nvContentPartPr>
              <p14:xfrm>
                <a:off x="4488290" y="4828820"/>
                <a:ext cx="38520" cy="4968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7B8BB0D3-C436-4694-80B6-0855CE91775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479650" y="4820180"/>
                  <a:ext cx="561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9E2FA13F-B401-44B0-BA13-26A9CD9D8C91}"/>
                    </a:ext>
                  </a:extLst>
                </p14:cNvPr>
                <p14:cNvContentPartPr/>
                <p14:nvPr/>
              </p14:nvContentPartPr>
              <p14:xfrm>
                <a:off x="4521050" y="4833500"/>
                <a:ext cx="51480" cy="687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9E2FA13F-B401-44B0-BA13-26A9CD9D8C9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512050" y="4824500"/>
                  <a:ext cx="691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FABE182F-ED16-47F4-BE98-651194812EF5}"/>
                    </a:ext>
                  </a:extLst>
                </p14:cNvPr>
                <p14:cNvContentPartPr/>
                <p14:nvPr/>
              </p14:nvContentPartPr>
              <p14:xfrm>
                <a:off x="4518170" y="4905140"/>
                <a:ext cx="68040" cy="547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FABE182F-ED16-47F4-BE98-651194812EF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509170" y="4896500"/>
                  <a:ext cx="856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1BB7224F-356E-420C-9EA7-51B2705249BF}"/>
                    </a:ext>
                  </a:extLst>
                </p14:cNvPr>
                <p14:cNvContentPartPr/>
                <p14:nvPr/>
              </p14:nvContentPartPr>
              <p14:xfrm>
                <a:off x="4642730" y="4819460"/>
                <a:ext cx="56160" cy="2880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1BB7224F-356E-420C-9EA7-51B2705249B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633730" y="4810460"/>
                  <a:ext cx="738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AC74E7CB-37FD-4B16-A826-DF1FECDAF866}"/>
                    </a:ext>
                  </a:extLst>
                </p14:cNvPr>
                <p14:cNvContentPartPr/>
                <p14:nvPr/>
              </p14:nvContentPartPr>
              <p14:xfrm>
                <a:off x="4626170" y="4886060"/>
                <a:ext cx="94680" cy="4860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AC74E7CB-37FD-4B16-A826-DF1FECDAF86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617170" y="4877060"/>
                  <a:ext cx="1123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A2634C67-88D4-405B-A95C-1C954F64383A}"/>
                    </a:ext>
                  </a:extLst>
                </p14:cNvPr>
                <p14:cNvContentPartPr/>
                <p14:nvPr/>
              </p14:nvContentPartPr>
              <p14:xfrm>
                <a:off x="4636970" y="4933580"/>
                <a:ext cx="64080" cy="3924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A2634C67-88D4-405B-A95C-1C954F64383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627970" y="4924940"/>
                  <a:ext cx="817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3550DAC8-1EF4-4D30-AE2A-BFF0686A1E3D}"/>
                    </a:ext>
                  </a:extLst>
                </p14:cNvPr>
                <p14:cNvContentPartPr/>
                <p14:nvPr/>
              </p14:nvContentPartPr>
              <p14:xfrm>
                <a:off x="4779890" y="4831340"/>
                <a:ext cx="41760" cy="2412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3550DAC8-1EF4-4D30-AE2A-BFF0686A1E3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770890" y="4822340"/>
                  <a:ext cx="594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630095A1-22A6-47C9-99BC-362DC43DA967}"/>
                    </a:ext>
                  </a:extLst>
                </p14:cNvPr>
                <p14:cNvContentPartPr/>
                <p14:nvPr/>
              </p14:nvContentPartPr>
              <p14:xfrm>
                <a:off x="4740290" y="4905140"/>
                <a:ext cx="87840" cy="136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630095A1-22A6-47C9-99BC-362DC43DA96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731290" y="4896500"/>
                  <a:ext cx="1054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FD6FF880-3308-483F-973A-86449048FCA3}"/>
                    </a:ext>
                  </a:extLst>
                </p14:cNvPr>
                <p14:cNvContentPartPr/>
                <p14:nvPr/>
              </p14:nvContentPartPr>
              <p14:xfrm>
                <a:off x="4796450" y="4835300"/>
                <a:ext cx="73800" cy="1310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FD6FF880-3308-483F-973A-86449048FCA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787450" y="4826660"/>
                  <a:ext cx="914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74AFD5F1-D4C7-4256-8BFB-0A7869807E4A}"/>
                    </a:ext>
                  </a:extLst>
                </p14:cNvPr>
                <p14:cNvContentPartPr/>
                <p14:nvPr/>
              </p14:nvContentPartPr>
              <p14:xfrm>
                <a:off x="4955930" y="4803620"/>
                <a:ext cx="140040" cy="925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74AFD5F1-D4C7-4256-8BFB-0A7869807E4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947290" y="4794980"/>
                  <a:ext cx="1576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8B832AB8-F70A-4E35-82F2-296679A6B113}"/>
                    </a:ext>
                  </a:extLst>
                </p14:cNvPr>
                <p14:cNvContentPartPr/>
                <p14:nvPr/>
              </p14:nvContentPartPr>
              <p14:xfrm>
                <a:off x="4999130" y="4927460"/>
                <a:ext cx="96840" cy="136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8B832AB8-F70A-4E35-82F2-296679A6B11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990130" y="4918460"/>
                  <a:ext cx="1144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320D81B5-4DD9-4BED-BB29-CC6A414A2EDD}"/>
                    </a:ext>
                  </a:extLst>
                </p14:cNvPr>
                <p14:cNvContentPartPr/>
                <p14:nvPr/>
              </p14:nvContentPartPr>
              <p14:xfrm>
                <a:off x="5028290" y="4940060"/>
                <a:ext cx="20160" cy="489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320D81B5-4DD9-4BED-BB29-CC6A414A2ED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019290" y="4931420"/>
                  <a:ext cx="378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4F50522A-1EFA-4A55-AC8C-15C847D1028C}"/>
                    </a:ext>
                  </a:extLst>
                </p14:cNvPr>
                <p14:cNvContentPartPr/>
                <p14:nvPr/>
              </p14:nvContentPartPr>
              <p14:xfrm>
                <a:off x="5029010" y="4949780"/>
                <a:ext cx="72360" cy="5040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4F50522A-1EFA-4A55-AC8C-15C847D1028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020010" y="4940780"/>
                  <a:ext cx="900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459D856C-13F5-4D00-97E5-A34F523D9800}"/>
                    </a:ext>
                  </a:extLst>
                </p14:cNvPr>
                <p14:cNvContentPartPr/>
                <p14:nvPr/>
              </p14:nvContentPartPr>
              <p14:xfrm>
                <a:off x="5147450" y="4836380"/>
                <a:ext cx="42120" cy="4284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459D856C-13F5-4D00-97E5-A34F523D980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138810" y="4827740"/>
                  <a:ext cx="597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E422F989-7525-4108-9764-A227B4F7BCD5}"/>
                    </a:ext>
                  </a:extLst>
                </p14:cNvPr>
                <p14:cNvContentPartPr/>
                <p14:nvPr/>
              </p14:nvContentPartPr>
              <p14:xfrm>
                <a:off x="5106050" y="4917740"/>
                <a:ext cx="98280" cy="1368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E422F989-7525-4108-9764-A227B4F7BCD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097410" y="4909100"/>
                  <a:ext cx="1159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C6126128-B9DE-441F-823E-CE9802047274}"/>
                    </a:ext>
                  </a:extLst>
                </p14:cNvPr>
                <p14:cNvContentPartPr/>
                <p14:nvPr/>
              </p14:nvContentPartPr>
              <p14:xfrm>
                <a:off x="5140250" y="4952660"/>
                <a:ext cx="83160" cy="4212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C6126128-B9DE-441F-823E-CE980204727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131610" y="4944020"/>
                  <a:ext cx="1008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DF8BC2F9-C7E2-4453-83C1-EDA73E2A25FF}"/>
                    </a:ext>
                  </a:extLst>
                </p14:cNvPr>
                <p14:cNvContentPartPr/>
                <p14:nvPr/>
              </p14:nvContentPartPr>
              <p14:xfrm>
                <a:off x="5267330" y="4859780"/>
                <a:ext cx="55440" cy="6336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DF8BC2F9-C7E2-4453-83C1-EDA73E2A25F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258330" y="4850780"/>
                  <a:ext cx="730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C630D2B8-4E40-4081-BA23-CCCC4B8CBFF3}"/>
                    </a:ext>
                  </a:extLst>
                </p14:cNvPr>
                <p14:cNvContentPartPr/>
                <p14:nvPr/>
              </p14:nvContentPartPr>
              <p14:xfrm>
                <a:off x="5320970" y="4883900"/>
                <a:ext cx="42120" cy="1872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C630D2B8-4E40-4081-BA23-CCCC4B8CBFF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312330" y="4874900"/>
                  <a:ext cx="597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EF1762B4-8B9D-4686-87AF-FF1E56B74CA4}"/>
                    </a:ext>
                  </a:extLst>
                </p14:cNvPr>
                <p14:cNvContentPartPr/>
                <p14:nvPr/>
              </p14:nvContentPartPr>
              <p14:xfrm>
                <a:off x="5339690" y="4870220"/>
                <a:ext cx="70560" cy="11736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EF1762B4-8B9D-4686-87AF-FF1E56B74CA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331050" y="4861580"/>
                  <a:ext cx="882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4277DEA2-36DF-45D9-A575-AB16899C87BE}"/>
                    </a:ext>
                  </a:extLst>
                </p14:cNvPr>
                <p14:cNvContentPartPr/>
                <p14:nvPr/>
              </p14:nvContentPartPr>
              <p14:xfrm>
                <a:off x="5457770" y="4834940"/>
                <a:ext cx="58680" cy="1656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4277DEA2-36DF-45D9-A575-AB16899C87B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448770" y="4826300"/>
                  <a:ext cx="76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13B9FC54-C25A-4C00-8A01-77D2B3BB5473}"/>
                    </a:ext>
                  </a:extLst>
                </p14:cNvPr>
                <p14:cNvContentPartPr/>
                <p14:nvPr/>
              </p14:nvContentPartPr>
              <p14:xfrm>
                <a:off x="5464250" y="4838540"/>
                <a:ext cx="88560" cy="8964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13B9FC54-C25A-4C00-8A01-77D2B3BB547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455250" y="4829900"/>
                  <a:ext cx="1062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BF9284BE-AFEB-4534-83F2-20EAAAA2A29D}"/>
                    </a:ext>
                  </a:extLst>
                </p14:cNvPr>
                <p14:cNvContentPartPr/>
                <p14:nvPr/>
              </p14:nvContentPartPr>
              <p14:xfrm>
                <a:off x="5473250" y="4965620"/>
                <a:ext cx="76320" cy="6480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BF9284BE-AFEB-4534-83F2-20EAAAA2A29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464610" y="4956620"/>
                  <a:ext cx="939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52AC5B22-2DED-456C-9017-0EB91EBBFEE1}"/>
                    </a:ext>
                  </a:extLst>
                </p14:cNvPr>
                <p14:cNvContentPartPr/>
                <p14:nvPr/>
              </p14:nvContentPartPr>
              <p14:xfrm>
                <a:off x="5639930" y="4835660"/>
                <a:ext cx="56160" cy="7488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52AC5B22-2DED-456C-9017-0EB91EBBFEE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630930" y="4826660"/>
                  <a:ext cx="738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ED8ABB62-581A-4940-A3AC-DF0068B4AAA1}"/>
                    </a:ext>
                  </a:extLst>
                </p14:cNvPr>
                <p14:cNvContentPartPr/>
                <p14:nvPr/>
              </p14:nvContentPartPr>
              <p14:xfrm>
                <a:off x="5664050" y="4872380"/>
                <a:ext cx="70920" cy="5112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ED8ABB62-581A-4940-A3AC-DF0068B4AAA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655050" y="4863380"/>
                  <a:ext cx="885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CA0A56BC-BC4C-43CC-9CDF-B251487F1823}"/>
                    </a:ext>
                  </a:extLst>
                </p14:cNvPr>
                <p14:cNvContentPartPr/>
                <p14:nvPr/>
              </p14:nvContentPartPr>
              <p14:xfrm>
                <a:off x="5740730" y="4857620"/>
                <a:ext cx="6120" cy="8964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CA0A56BC-BC4C-43CC-9CDF-B251487F182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732090" y="4848620"/>
                  <a:ext cx="237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AD5C4B4F-9EDE-4CC8-88F9-83D92549C4A7}"/>
                    </a:ext>
                  </a:extLst>
                </p14:cNvPr>
                <p14:cNvContentPartPr/>
                <p14:nvPr/>
              </p14:nvContentPartPr>
              <p14:xfrm>
                <a:off x="5671250" y="4955900"/>
                <a:ext cx="74880" cy="4932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AD5C4B4F-9EDE-4CC8-88F9-83D92549C4A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662250" y="4947260"/>
                  <a:ext cx="925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BDE70193-31AC-4066-85A6-D18BFAE78E1A}"/>
                    </a:ext>
                  </a:extLst>
                </p14:cNvPr>
                <p14:cNvContentPartPr/>
                <p14:nvPr/>
              </p14:nvContentPartPr>
              <p14:xfrm>
                <a:off x="5822810" y="4841060"/>
                <a:ext cx="6840" cy="3924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BDE70193-31AC-4066-85A6-D18BFAE78E1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813810" y="4832060"/>
                  <a:ext cx="244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8A2901E0-6D38-4003-8F2B-AE84466C892D}"/>
                    </a:ext>
                  </a:extLst>
                </p14:cNvPr>
                <p14:cNvContentPartPr/>
                <p14:nvPr/>
              </p14:nvContentPartPr>
              <p14:xfrm>
                <a:off x="5813450" y="4841780"/>
                <a:ext cx="100440" cy="10224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8A2901E0-6D38-4003-8F2B-AE84466C892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804450" y="4832780"/>
                  <a:ext cx="1180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357E7072-F554-42E1-9B2B-3AAB4AB92216}"/>
                    </a:ext>
                  </a:extLst>
                </p14:cNvPr>
                <p14:cNvContentPartPr/>
                <p14:nvPr/>
              </p14:nvContentPartPr>
              <p14:xfrm>
                <a:off x="5869610" y="4940060"/>
                <a:ext cx="39240" cy="7380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357E7072-F554-42E1-9B2B-3AAB4AB9221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860970" y="4931420"/>
                  <a:ext cx="568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2E058BAE-9F33-46F5-91C8-6E3A6F1BA7D7}"/>
                    </a:ext>
                  </a:extLst>
                </p14:cNvPr>
                <p14:cNvContentPartPr/>
                <p14:nvPr/>
              </p14:nvContentPartPr>
              <p14:xfrm>
                <a:off x="5990930" y="4859420"/>
                <a:ext cx="89280" cy="13680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2E058BAE-9F33-46F5-91C8-6E3A6F1BA7D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982290" y="4850420"/>
                  <a:ext cx="106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BCDC6F7F-99A1-4B13-8955-70AA54CFBAAB}"/>
                    </a:ext>
                  </a:extLst>
                </p14:cNvPr>
                <p14:cNvContentPartPr/>
                <p14:nvPr/>
              </p14:nvContentPartPr>
              <p14:xfrm>
                <a:off x="6125930" y="4879940"/>
                <a:ext cx="69480" cy="8676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BCDC6F7F-99A1-4B13-8955-70AA54CFBAA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117290" y="4870940"/>
                  <a:ext cx="871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F3791C20-15E2-4B25-859F-25C671B8E9AE}"/>
                    </a:ext>
                  </a:extLst>
                </p14:cNvPr>
                <p14:cNvContentPartPr/>
                <p14:nvPr/>
              </p14:nvContentPartPr>
              <p14:xfrm>
                <a:off x="6241850" y="4878860"/>
                <a:ext cx="70200" cy="12132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F3791C20-15E2-4B25-859F-25C671B8E9A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232850" y="4869860"/>
                  <a:ext cx="878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6DCA9251-A029-41BB-892A-7A8540922FD0}"/>
                    </a:ext>
                  </a:extLst>
                </p14:cNvPr>
                <p14:cNvContentPartPr/>
                <p14:nvPr/>
              </p14:nvContentPartPr>
              <p14:xfrm>
                <a:off x="6382970" y="4849700"/>
                <a:ext cx="25920" cy="8352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6DCA9251-A029-41BB-892A-7A8540922FD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374330" y="4841060"/>
                  <a:ext cx="435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F7C6BA3B-B352-4AB1-B5F8-C7460CA0147D}"/>
                    </a:ext>
                  </a:extLst>
                </p14:cNvPr>
                <p14:cNvContentPartPr/>
                <p14:nvPr/>
              </p14:nvContentPartPr>
              <p14:xfrm>
                <a:off x="6343010" y="4978220"/>
                <a:ext cx="25560" cy="3816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F7C6BA3B-B352-4AB1-B5F8-C7460CA0147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334370" y="4969580"/>
                  <a:ext cx="43200" cy="55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18164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3D6D7-C851-42F8-8F4A-807903420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Translating into postfix2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23DE343-6CE6-488A-9BCC-08DFF15A7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101" t="174" r="21588" b="206"/>
          <a:stretch/>
        </p:blipFill>
        <p:spPr>
          <a:xfrm rot="5400000">
            <a:off x="1258714" y="711575"/>
            <a:ext cx="4389120" cy="669479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02C45483-97BA-4B07-B59B-0B3F1630EB89}"/>
                  </a:ext>
                </a:extLst>
              </p14:cNvPr>
              <p14:cNvContentPartPr/>
              <p14:nvPr/>
            </p14:nvContentPartPr>
            <p14:xfrm>
              <a:off x="-202491" y="3619232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02C45483-97BA-4B07-B59B-0B3F1630EB8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11131" y="361023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그룹 35">
            <a:extLst>
              <a:ext uri="{FF2B5EF4-FFF2-40B4-BE49-F238E27FC236}">
                <a16:creationId xmlns:a16="http://schemas.microsoft.com/office/drawing/2014/main" id="{E0F5B166-EFF2-42F0-865F-48426E26DF06}"/>
              </a:ext>
            </a:extLst>
          </p:cNvPr>
          <p:cNvGrpSpPr/>
          <p:nvPr/>
        </p:nvGrpSpPr>
        <p:grpSpPr>
          <a:xfrm>
            <a:off x="3522428" y="5484248"/>
            <a:ext cx="1254960" cy="307080"/>
            <a:chOff x="3522428" y="5484248"/>
            <a:chExt cx="1254960" cy="3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B99FFA03-7975-40AC-91A3-28865C60FFF6}"/>
                    </a:ext>
                  </a:extLst>
                </p14:cNvPr>
                <p14:cNvContentPartPr/>
                <p14:nvPr/>
              </p14:nvContentPartPr>
              <p14:xfrm>
                <a:off x="3522428" y="5657408"/>
                <a:ext cx="215640" cy="1980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B99FFA03-7975-40AC-91A3-28865C60FFF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13788" y="5648768"/>
                  <a:ext cx="2332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E4225E47-B65E-4718-BF51-6D6E3B469884}"/>
                    </a:ext>
                  </a:extLst>
                </p14:cNvPr>
                <p14:cNvContentPartPr/>
                <p14:nvPr/>
              </p14:nvContentPartPr>
              <p14:xfrm>
                <a:off x="3556268" y="5706008"/>
                <a:ext cx="182160" cy="4248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E4225E47-B65E-4718-BF51-6D6E3B46988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547628" y="5697008"/>
                  <a:ext cx="1998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BB64D8A1-46D0-4B3C-ACBD-CE2CE8EAFBF2}"/>
                    </a:ext>
                  </a:extLst>
                </p14:cNvPr>
                <p14:cNvContentPartPr/>
                <p14:nvPr/>
              </p14:nvContentPartPr>
              <p14:xfrm>
                <a:off x="3622508" y="5620328"/>
                <a:ext cx="122760" cy="1710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BB64D8A1-46D0-4B3C-ACBD-CE2CE8EAFBF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13868" y="5611328"/>
                  <a:ext cx="1404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6C0C492A-25C3-4FF7-8465-2B04075C7AB6}"/>
                    </a:ext>
                  </a:extLst>
                </p14:cNvPr>
                <p14:cNvContentPartPr/>
                <p14:nvPr/>
              </p14:nvContentPartPr>
              <p14:xfrm>
                <a:off x="3808628" y="5586488"/>
                <a:ext cx="72000" cy="806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6C0C492A-25C3-4FF7-8465-2B04075C7AB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799628" y="5577488"/>
                  <a:ext cx="896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576EA9B8-DB1E-4E2F-AE39-062D40B1898F}"/>
                    </a:ext>
                  </a:extLst>
                </p14:cNvPr>
                <p14:cNvContentPartPr/>
                <p14:nvPr/>
              </p14:nvContentPartPr>
              <p14:xfrm>
                <a:off x="3852548" y="5610608"/>
                <a:ext cx="75960" cy="568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576EA9B8-DB1E-4E2F-AE39-062D40B1898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843908" y="5601968"/>
                  <a:ext cx="936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E5DA3782-28C2-443B-8646-8DB694D703D9}"/>
                    </a:ext>
                  </a:extLst>
                </p14:cNvPr>
                <p14:cNvContentPartPr/>
                <p14:nvPr/>
              </p14:nvContentPartPr>
              <p14:xfrm>
                <a:off x="3943268" y="5585768"/>
                <a:ext cx="5040" cy="957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E5DA3782-28C2-443B-8646-8DB694D703D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934268" y="5577128"/>
                  <a:ext cx="226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250CD2A2-B9AA-485D-BFAA-E677D08D2B01}"/>
                    </a:ext>
                  </a:extLst>
                </p14:cNvPr>
                <p14:cNvContentPartPr/>
                <p14:nvPr/>
              </p14:nvContentPartPr>
              <p14:xfrm>
                <a:off x="3886748" y="5686208"/>
                <a:ext cx="89640" cy="676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250CD2A2-B9AA-485D-BFAA-E677D08D2B0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877748" y="5677208"/>
                  <a:ext cx="1072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EA35DE50-2F8A-4B95-9641-BDBC3D551185}"/>
                    </a:ext>
                  </a:extLst>
                </p14:cNvPr>
                <p14:cNvContentPartPr/>
                <p14:nvPr/>
              </p14:nvContentPartPr>
              <p14:xfrm>
                <a:off x="4009868" y="5538968"/>
                <a:ext cx="91440" cy="1335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EA35DE50-2F8A-4B95-9641-BDBC3D55118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000868" y="5530328"/>
                  <a:ext cx="1090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5B2640E2-1662-4FE8-AC46-34C670712B07}"/>
                    </a:ext>
                  </a:extLst>
                </p14:cNvPr>
                <p14:cNvContentPartPr/>
                <p14:nvPr/>
              </p14:nvContentPartPr>
              <p14:xfrm>
                <a:off x="4138028" y="5562368"/>
                <a:ext cx="58320" cy="1450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5B2640E2-1662-4FE8-AC46-34C670712B0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129388" y="5553728"/>
                  <a:ext cx="759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CF64548F-F2EE-4263-9D23-AE70E4508B23}"/>
                    </a:ext>
                  </a:extLst>
                </p14:cNvPr>
                <p14:cNvContentPartPr/>
                <p14:nvPr/>
              </p14:nvContentPartPr>
              <p14:xfrm>
                <a:off x="4314428" y="5495408"/>
                <a:ext cx="84600" cy="2916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CF64548F-F2EE-4263-9D23-AE70E4508B2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05788" y="5486408"/>
                  <a:ext cx="1022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F5714B5E-0F09-4DE7-BC1F-CCDDBB0C0AAF}"/>
                    </a:ext>
                  </a:extLst>
                </p14:cNvPr>
                <p14:cNvContentPartPr/>
                <p14:nvPr/>
              </p14:nvContentPartPr>
              <p14:xfrm>
                <a:off x="4320908" y="5495768"/>
                <a:ext cx="89640" cy="7704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F5714B5E-0F09-4DE7-BC1F-CCDDBB0C0AA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311908" y="5486768"/>
                  <a:ext cx="1072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F4402095-8213-46ED-81BF-7DED6AB220A9}"/>
                    </a:ext>
                  </a:extLst>
                </p14:cNvPr>
                <p14:cNvContentPartPr/>
                <p14:nvPr/>
              </p14:nvContentPartPr>
              <p14:xfrm>
                <a:off x="4363748" y="5509808"/>
                <a:ext cx="80640" cy="1836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F4402095-8213-46ED-81BF-7DED6AB220A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355108" y="5501168"/>
                  <a:ext cx="982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AA9A3FBF-DFA5-4F65-98AF-0716D0F84253}"/>
                    </a:ext>
                  </a:extLst>
                </p14:cNvPr>
                <p14:cNvContentPartPr/>
                <p14:nvPr/>
              </p14:nvContentPartPr>
              <p14:xfrm>
                <a:off x="4457348" y="5505128"/>
                <a:ext cx="95760" cy="8604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AA9A3FBF-DFA5-4F65-98AF-0716D0F8425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448708" y="5496128"/>
                  <a:ext cx="1134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3F40E5C4-AB67-438C-ABA2-EE4BE85DD2A2}"/>
                    </a:ext>
                  </a:extLst>
                </p14:cNvPr>
                <p14:cNvContentPartPr/>
                <p14:nvPr/>
              </p14:nvContentPartPr>
              <p14:xfrm>
                <a:off x="4549508" y="5528888"/>
                <a:ext cx="36360" cy="3384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3F40E5C4-AB67-438C-ABA2-EE4BE85DD2A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540868" y="5519888"/>
                  <a:ext cx="54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819182FD-ED9D-4E60-97EA-1FDFF0BEBD65}"/>
                    </a:ext>
                  </a:extLst>
                </p14:cNvPr>
                <p14:cNvContentPartPr/>
                <p14:nvPr/>
              </p14:nvContentPartPr>
              <p14:xfrm>
                <a:off x="4513868" y="5600528"/>
                <a:ext cx="82080" cy="9720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819182FD-ED9D-4E60-97EA-1FDFF0BEBD6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505228" y="5591528"/>
                  <a:ext cx="997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C3200B36-6104-4B12-9DC9-AB23A7E8C051}"/>
                    </a:ext>
                  </a:extLst>
                </p14:cNvPr>
                <p14:cNvContentPartPr/>
                <p14:nvPr/>
              </p14:nvContentPartPr>
              <p14:xfrm>
                <a:off x="4647428" y="5484248"/>
                <a:ext cx="129960" cy="14040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C3200B36-6104-4B12-9DC9-AB23A7E8C05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638428" y="5475608"/>
                  <a:ext cx="14760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EEE7D4DE-3474-49DC-B9DF-A89C411D4589}"/>
              </a:ext>
            </a:extLst>
          </p:cNvPr>
          <p:cNvGrpSpPr/>
          <p:nvPr/>
        </p:nvGrpSpPr>
        <p:grpSpPr>
          <a:xfrm>
            <a:off x="4919588" y="5395688"/>
            <a:ext cx="376200" cy="189720"/>
            <a:chOff x="4919588" y="5395688"/>
            <a:chExt cx="376200" cy="18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1741C0BA-4CE9-449F-980E-4C5DF84177E1}"/>
                    </a:ext>
                  </a:extLst>
                </p14:cNvPr>
                <p14:cNvContentPartPr/>
                <p14:nvPr/>
              </p14:nvContentPartPr>
              <p14:xfrm>
                <a:off x="4928588" y="5428088"/>
                <a:ext cx="19800" cy="15732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1741C0BA-4CE9-449F-980E-4C5DF84177E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919948" y="5419448"/>
                  <a:ext cx="374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89FE3080-EF91-4F14-9471-97F622F1EDE9}"/>
                    </a:ext>
                  </a:extLst>
                </p14:cNvPr>
                <p14:cNvContentPartPr/>
                <p14:nvPr/>
              </p14:nvContentPartPr>
              <p14:xfrm>
                <a:off x="4919588" y="5416568"/>
                <a:ext cx="87480" cy="16632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89FE3080-EF91-4F14-9471-97F622F1EDE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910588" y="5407568"/>
                  <a:ext cx="1051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FB7AE7F7-367D-44F3-B318-53021614CFD3}"/>
                    </a:ext>
                  </a:extLst>
                </p14:cNvPr>
                <p14:cNvContentPartPr/>
                <p14:nvPr/>
              </p14:nvContentPartPr>
              <p14:xfrm>
                <a:off x="5090948" y="5405408"/>
                <a:ext cx="72360" cy="13284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FB7AE7F7-367D-44F3-B318-53021614CFD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081948" y="5396408"/>
                  <a:ext cx="90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A39C26C6-AB77-4379-9CAD-4CF1503A51AF}"/>
                    </a:ext>
                  </a:extLst>
                </p14:cNvPr>
                <p14:cNvContentPartPr/>
                <p14:nvPr/>
              </p14:nvContentPartPr>
              <p14:xfrm>
                <a:off x="5195708" y="5397488"/>
                <a:ext cx="100080" cy="1908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A39C26C6-AB77-4379-9CAD-4CF1503A51A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186708" y="5388848"/>
                  <a:ext cx="1177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26026E9F-F9F0-43D3-B334-AA9D3BCAEECE}"/>
                    </a:ext>
                  </a:extLst>
                </p14:cNvPr>
                <p14:cNvContentPartPr/>
                <p14:nvPr/>
              </p14:nvContentPartPr>
              <p14:xfrm>
                <a:off x="5231708" y="5395688"/>
                <a:ext cx="21600" cy="16200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26026E9F-F9F0-43D3-B334-AA9D3BCAEEC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223068" y="5387048"/>
                  <a:ext cx="3924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12F5793-95CB-4AB7-BDAD-806FD8A217B1}"/>
              </a:ext>
            </a:extLst>
          </p:cNvPr>
          <p:cNvGrpSpPr/>
          <p:nvPr/>
        </p:nvGrpSpPr>
        <p:grpSpPr>
          <a:xfrm>
            <a:off x="4569668" y="5788808"/>
            <a:ext cx="390600" cy="240840"/>
            <a:chOff x="4569668" y="5788808"/>
            <a:chExt cx="390600" cy="24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D2D135E2-E38B-406F-9CCD-801104724DC7}"/>
                    </a:ext>
                  </a:extLst>
                </p14:cNvPr>
                <p14:cNvContentPartPr/>
                <p14:nvPr/>
              </p14:nvContentPartPr>
              <p14:xfrm>
                <a:off x="4569668" y="5824448"/>
                <a:ext cx="111960" cy="7164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D2D135E2-E38B-406F-9CCD-801104724DC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560668" y="5815448"/>
                  <a:ext cx="1296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B431C86F-A9A0-4B81-8406-B819ADE35385}"/>
                    </a:ext>
                  </a:extLst>
                </p14:cNvPr>
                <p14:cNvContentPartPr/>
                <p14:nvPr/>
              </p14:nvContentPartPr>
              <p14:xfrm>
                <a:off x="4613948" y="5881328"/>
                <a:ext cx="91800" cy="7020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B431C86F-A9A0-4B81-8406-B819ADE3538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604948" y="5872688"/>
                  <a:ext cx="1094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2B908418-795C-42D0-8B8B-E984C806A26E}"/>
                    </a:ext>
                  </a:extLst>
                </p14:cNvPr>
                <p14:cNvContentPartPr/>
                <p14:nvPr/>
              </p14:nvContentPartPr>
              <p14:xfrm>
                <a:off x="4725908" y="5814008"/>
                <a:ext cx="32040" cy="11988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2B908418-795C-42D0-8B8B-E984C806A26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717268" y="5805008"/>
                  <a:ext cx="496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688EED2F-3B9B-4952-9058-38D65ABA3F36}"/>
                    </a:ext>
                  </a:extLst>
                </p14:cNvPr>
                <p14:cNvContentPartPr/>
                <p14:nvPr/>
              </p14:nvContentPartPr>
              <p14:xfrm>
                <a:off x="4746788" y="5857928"/>
                <a:ext cx="28080" cy="2844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688EED2F-3B9B-4952-9058-38D65ABA3F3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738148" y="5849288"/>
                  <a:ext cx="457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91B0ECC9-E306-4B10-87DC-BC21E4DBF054}"/>
                    </a:ext>
                  </a:extLst>
                </p14:cNvPr>
                <p14:cNvContentPartPr/>
                <p14:nvPr/>
              </p14:nvContentPartPr>
              <p14:xfrm>
                <a:off x="4693868" y="5957648"/>
                <a:ext cx="100800" cy="7200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91B0ECC9-E306-4B10-87DC-BC21E4DBF05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684868" y="5949008"/>
                  <a:ext cx="1184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8F909391-5854-42C8-91D2-B2701851AC67}"/>
                    </a:ext>
                  </a:extLst>
                </p14:cNvPr>
                <p14:cNvContentPartPr/>
                <p14:nvPr/>
              </p14:nvContentPartPr>
              <p14:xfrm>
                <a:off x="4827788" y="5788808"/>
                <a:ext cx="1440" cy="1476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8F909391-5854-42C8-91D2-B2701851AC6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819148" y="5780168"/>
                  <a:ext cx="190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5ECE46FE-5EC3-4429-BB73-DE0165FA39AC}"/>
                    </a:ext>
                  </a:extLst>
                </p14:cNvPr>
                <p14:cNvContentPartPr/>
                <p14:nvPr/>
              </p14:nvContentPartPr>
              <p14:xfrm>
                <a:off x="4801148" y="5818328"/>
                <a:ext cx="43560" cy="2664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5ECE46FE-5EC3-4429-BB73-DE0165FA39A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792508" y="5809328"/>
                  <a:ext cx="612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F044E83B-08D4-4A42-A38E-D587AC489D6D}"/>
                    </a:ext>
                  </a:extLst>
                </p14:cNvPr>
                <p14:cNvContentPartPr/>
                <p14:nvPr/>
              </p14:nvContentPartPr>
              <p14:xfrm>
                <a:off x="4816628" y="5842088"/>
                <a:ext cx="81000" cy="6984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F044E83B-08D4-4A42-A38E-D587AC489D6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807988" y="5833448"/>
                  <a:ext cx="986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340F7D64-759A-4AD3-846F-801731810C3C}"/>
                    </a:ext>
                  </a:extLst>
                </p14:cNvPr>
                <p14:cNvContentPartPr/>
                <p14:nvPr/>
              </p14:nvContentPartPr>
              <p14:xfrm>
                <a:off x="4873868" y="5895728"/>
                <a:ext cx="86400" cy="7056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340F7D64-759A-4AD3-846F-801731810C3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864868" y="5887088"/>
                  <a:ext cx="104040" cy="8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D6A09768-5314-47E4-B0E4-583201E0D49E}"/>
                  </a:ext>
                </a:extLst>
              </p14:cNvPr>
              <p14:cNvContentPartPr/>
              <p14:nvPr/>
            </p14:nvContentPartPr>
            <p14:xfrm>
              <a:off x="4978268" y="5772248"/>
              <a:ext cx="122400" cy="114480"/>
            </p14:xfrm>
          </p:contentPart>
        </mc:Choice>
        <mc:Fallback xmlns=""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D6A09768-5314-47E4-B0E4-583201E0D49E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969628" y="5763248"/>
                <a:ext cx="14004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7E17FCF1-2CDE-4D2B-BB7B-46D033F1C5A9}"/>
                  </a:ext>
                </a:extLst>
              </p14:cNvPr>
              <p14:cNvContentPartPr/>
              <p14:nvPr/>
            </p14:nvContentPartPr>
            <p14:xfrm>
              <a:off x="5100308" y="5800688"/>
              <a:ext cx="25920" cy="38160"/>
            </p14:xfrm>
          </p:contentPart>
        </mc:Choice>
        <mc:Fallback xmlns=""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7E17FCF1-2CDE-4D2B-BB7B-46D033F1C5A9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091668" y="5792048"/>
                <a:ext cx="4356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937F20D6-7D75-4C82-A6C2-E2CC6DA0AD8C}"/>
                  </a:ext>
                </a:extLst>
              </p14:cNvPr>
              <p14:cNvContentPartPr/>
              <p14:nvPr/>
            </p14:nvContentPartPr>
            <p14:xfrm>
              <a:off x="5182388" y="5719328"/>
              <a:ext cx="66240" cy="64800"/>
            </p14:xfrm>
          </p:contentPart>
        </mc:Choice>
        <mc:Fallback xmlns=""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937F20D6-7D75-4C82-A6C2-E2CC6DA0AD8C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173388" y="5710328"/>
                <a:ext cx="8388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398B9231-7566-43B0-94C1-299A75856380}"/>
                  </a:ext>
                </a:extLst>
              </p14:cNvPr>
              <p14:cNvContentPartPr/>
              <p14:nvPr/>
            </p14:nvContentPartPr>
            <p14:xfrm>
              <a:off x="5212628" y="5771888"/>
              <a:ext cx="83160" cy="95760"/>
            </p14:xfrm>
          </p:contentPart>
        </mc:Choice>
        <mc:Fallback xmlns=""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398B9231-7566-43B0-94C1-299A75856380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5203988" y="5763248"/>
                <a:ext cx="10080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3C5E359B-AEB9-4249-AD21-03955EE62EBB}"/>
                  </a:ext>
                </a:extLst>
              </p14:cNvPr>
              <p14:cNvContentPartPr/>
              <p14:nvPr/>
            </p14:nvContentPartPr>
            <p14:xfrm>
              <a:off x="5306948" y="5671448"/>
              <a:ext cx="84600" cy="120960"/>
            </p14:xfrm>
          </p:contentPart>
        </mc:Choice>
        <mc:Fallback xmlns=""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3C5E359B-AEB9-4249-AD21-03955EE62EBB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297948" y="5662448"/>
                <a:ext cx="10224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A1EAE5CE-C94E-42AB-8D9A-8B3D68BC2C5B}"/>
                  </a:ext>
                </a:extLst>
              </p14:cNvPr>
              <p14:cNvContentPartPr/>
              <p14:nvPr/>
            </p14:nvContentPartPr>
            <p14:xfrm>
              <a:off x="5376788" y="5703128"/>
              <a:ext cx="61920" cy="36000"/>
            </p14:xfrm>
          </p:contentPart>
        </mc:Choice>
        <mc:Fallback xmlns=""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A1EAE5CE-C94E-42AB-8D9A-8B3D68BC2C5B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367788" y="5694128"/>
                <a:ext cx="7956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58" name="잉크 57">
                <a:extLst>
                  <a:ext uri="{FF2B5EF4-FFF2-40B4-BE49-F238E27FC236}">
                    <a16:creationId xmlns:a16="http://schemas.microsoft.com/office/drawing/2014/main" id="{1466209D-2E69-4332-A11A-1FF0DB283D9D}"/>
                  </a:ext>
                </a:extLst>
              </p14:cNvPr>
              <p14:cNvContentPartPr/>
              <p14:nvPr/>
            </p14:nvContentPartPr>
            <p14:xfrm>
              <a:off x="5413508" y="5680808"/>
              <a:ext cx="44640" cy="110160"/>
            </p14:xfrm>
          </p:contentPart>
        </mc:Choice>
        <mc:Fallback xmlns="">
          <p:pic>
            <p:nvPicPr>
              <p:cNvPr id="58" name="잉크 57">
                <a:extLst>
                  <a:ext uri="{FF2B5EF4-FFF2-40B4-BE49-F238E27FC236}">
                    <a16:creationId xmlns:a16="http://schemas.microsoft.com/office/drawing/2014/main" id="{1466209D-2E69-4332-A11A-1FF0DB283D9D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404868" y="5671808"/>
                <a:ext cx="6228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1D34CFE6-FA3D-4814-B4E0-43DB01808898}"/>
                  </a:ext>
                </a:extLst>
              </p14:cNvPr>
              <p14:cNvContentPartPr/>
              <p14:nvPr/>
            </p14:nvContentPartPr>
            <p14:xfrm>
              <a:off x="5399108" y="5810048"/>
              <a:ext cx="106200" cy="54360"/>
            </p14:xfrm>
          </p:contentPart>
        </mc:Choice>
        <mc:Fallback xmlns=""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1D34CFE6-FA3D-4814-B4E0-43DB01808898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390468" y="5801048"/>
                <a:ext cx="12384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그룹 75">
            <a:extLst>
              <a:ext uri="{FF2B5EF4-FFF2-40B4-BE49-F238E27FC236}">
                <a16:creationId xmlns:a16="http://schemas.microsoft.com/office/drawing/2014/main" id="{70DAB5B2-F43A-460D-A699-39EBDE12A5B8}"/>
              </a:ext>
            </a:extLst>
          </p:cNvPr>
          <p:cNvGrpSpPr/>
          <p:nvPr/>
        </p:nvGrpSpPr>
        <p:grpSpPr>
          <a:xfrm>
            <a:off x="5647508" y="5462288"/>
            <a:ext cx="839160" cy="547200"/>
            <a:chOff x="5647508" y="5462288"/>
            <a:chExt cx="839160" cy="54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6E4393B5-4486-4874-8683-30D12313F5E1}"/>
                    </a:ext>
                  </a:extLst>
                </p14:cNvPr>
                <p14:cNvContentPartPr/>
                <p14:nvPr/>
              </p14:nvContentPartPr>
              <p14:xfrm>
                <a:off x="5647508" y="5562728"/>
                <a:ext cx="136080" cy="8136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6E4393B5-4486-4874-8683-30D12313F5E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638508" y="5554088"/>
                  <a:ext cx="1537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EE628D2C-C13B-45F1-B970-B221FB867E47}"/>
                    </a:ext>
                  </a:extLst>
                </p14:cNvPr>
                <p14:cNvContentPartPr/>
                <p14:nvPr/>
              </p14:nvContentPartPr>
              <p14:xfrm>
                <a:off x="5656868" y="5540048"/>
                <a:ext cx="428760" cy="24624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EE628D2C-C13B-45F1-B970-B221FB867E4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648228" y="5531048"/>
                  <a:ext cx="4464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1D641637-66FA-4CF9-8D4F-5BDD3CA7E56F}"/>
                    </a:ext>
                  </a:extLst>
                </p14:cNvPr>
                <p14:cNvContentPartPr/>
                <p14:nvPr/>
              </p14:nvContentPartPr>
              <p14:xfrm>
                <a:off x="6095708" y="5540048"/>
                <a:ext cx="10080" cy="7452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1D641637-66FA-4CF9-8D4F-5BDD3CA7E56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087068" y="5531048"/>
                  <a:ext cx="277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DAC631DE-EE52-4338-ADFD-3BC8CE9A849B}"/>
                    </a:ext>
                  </a:extLst>
                </p14:cNvPr>
                <p14:cNvContentPartPr/>
                <p14:nvPr/>
              </p14:nvContentPartPr>
              <p14:xfrm>
                <a:off x="6092108" y="5514488"/>
                <a:ext cx="199800" cy="17640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DAC631DE-EE52-4338-ADFD-3BC8CE9A849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083108" y="5505488"/>
                  <a:ext cx="2174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910654C7-68E6-4C9F-A73A-F7EDC2D2553B}"/>
                    </a:ext>
                  </a:extLst>
                </p14:cNvPr>
                <p14:cNvContentPartPr/>
                <p14:nvPr/>
              </p14:nvContentPartPr>
              <p14:xfrm>
                <a:off x="6205148" y="5618528"/>
                <a:ext cx="104400" cy="2808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910654C7-68E6-4C9F-A73A-F7EDC2D2553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196508" y="5609528"/>
                  <a:ext cx="1220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B91FC991-C6BE-4211-9384-6037280E8B5B}"/>
                    </a:ext>
                  </a:extLst>
                </p14:cNvPr>
                <p14:cNvContentPartPr/>
                <p14:nvPr/>
              </p14:nvContentPartPr>
              <p14:xfrm>
                <a:off x="6376868" y="5462288"/>
                <a:ext cx="109800" cy="16704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B91FC991-C6BE-4211-9384-6037280E8B5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367868" y="5453288"/>
                  <a:ext cx="1274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620F50D6-F617-40A3-B5D3-B8A10D54D361}"/>
                    </a:ext>
                  </a:extLst>
                </p14:cNvPr>
                <p14:cNvContentPartPr/>
                <p14:nvPr/>
              </p14:nvContentPartPr>
              <p14:xfrm>
                <a:off x="5909588" y="5888888"/>
                <a:ext cx="98640" cy="12060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620F50D6-F617-40A3-B5D3-B8A10D54D36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900948" y="5879888"/>
                  <a:ext cx="1162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F84F488F-8267-4ACC-825F-1157EF95426D}"/>
                    </a:ext>
                  </a:extLst>
                </p14:cNvPr>
                <p14:cNvContentPartPr/>
                <p14:nvPr/>
              </p14:nvContentPartPr>
              <p14:xfrm>
                <a:off x="6048188" y="5872328"/>
                <a:ext cx="52920" cy="8244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F84F488F-8267-4ACC-825F-1157EF95426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039188" y="5863688"/>
                  <a:ext cx="705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CF9C84FB-6E75-4A56-A911-83ED69EBC34F}"/>
                    </a:ext>
                  </a:extLst>
                </p14:cNvPr>
                <p14:cNvContentPartPr/>
                <p14:nvPr/>
              </p14:nvContentPartPr>
              <p14:xfrm>
                <a:off x="6117668" y="5846408"/>
                <a:ext cx="80280" cy="11556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CF9C84FB-6E75-4A56-A911-83ED69EBC34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108668" y="5837408"/>
                  <a:ext cx="97920" cy="133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51362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8C2DAC-A4E1-431D-8B61-9CE33B5BF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Maze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BF02B55A-C1B2-49F2-A9F4-7ACAB9AC8C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6773032"/>
              </p:ext>
            </p:extLst>
          </p:nvPr>
        </p:nvGraphicFramePr>
        <p:xfrm>
          <a:off x="388218" y="1771048"/>
          <a:ext cx="4963428" cy="49618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7238">
                  <a:extLst>
                    <a:ext uri="{9D8B030D-6E8A-4147-A177-3AD203B41FA5}">
                      <a16:colId xmlns:a16="http://schemas.microsoft.com/office/drawing/2014/main" val="3849182867"/>
                    </a:ext>
                  </a:extLst>
                </a:gridCol>
                <a:gridCol w="827238">
                  <a:extLst>
                    <a:ext uri="{9D8B030D-6E8A-4147-A177-3AD203B41FA5}">
                      <a16:colId xmlns:a16="http://schemas.microsoft.com/office/drawing/2014/main" val="1985247424"/>
                    </a:ext>
                  </a:extLst>
                </a:gridCol>
                <a:gridCol w="827238">
                  <a:extLst>
                    <a:ext uri="{9D8B030D-6E8A-4147-A177-3AD203B41FA5}">
                      <a16:colId xmlns:a16="http://schemas.microsoft.com/office/drawing/2014/main" val="1157851314"/>
                    </a:ext>
                  </a:extLst>
                </a:gridCol>
                <a:gridCol w="827238">
                  <a:extLst>
                    <a:ext uri="{9D8B030D-6E8A-4147-A177-3AD203B41FA5}">
                      <a16:colId xmlns:a16="http://schemas.microsoft.com/office/drawing/2014/main" val="3997967438"/>
                    </a:ext>
                  </a:extLst>
                </a:gridCol>
                <a:gridCol w="827238">
                  <a:extLst>
                    <a:ext uri="{9D8B030D-6E8A-4147-A177-3AD203B41FA5}">
                      <a16:colId xmlns:a16="http://schemas.microsoft.com/office/drawing/2014/main" val="3724228561"/>
                    </a:ext>
                  </a:extLst>
                </a:gridCol>
                <a:gridCol w="827238">
                  <a:extLst>
                    <a:ext uri="{9D8B030D-6E8A-4147-A177-3AD203B41FA5}">
                      <a16:colId xmlns:a16="http://schemas.microsoft.com/office/drawing/2014/main" val="2979957200"/>
                    </a:ext>
                  </a:extLst>
                </a:gridCol>
              </a:tblGrid>
              <a:tr h="82697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701797"/>
                  </a:ext>
                </a:extLst>
              </a:tr>
              <a:tr h="82697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9020836"/>
                  </a:ext>
                </a:extLst>
              </a:tr>
              <a:tr h="82697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188121"/>
                  </a:ext>
                </a:extLst>
              </a:tr>
              <a:tr h="82697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650213"/>
                  </a:ext>
                </a:extLst>
              </a:tr>
              <a:tr h="82697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387831"/>
                  </a:ext>
                </a:extLst>
              </a:tr>
              <a:tr h="82697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11048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6D282ACF-5280-410B-8249-E9DF248F9E3E}"/>
                  </a:ext>
                </a:extLst>
              </p14:cNvPr>
              <p14:cNvContentPartPr/>
              <p14:nvPr/>
            </p14:nvContentPartPr>
            <p14:xfrm>
              <a:off x="2135480" y="3557053"/>
              <a:ext cx="668520" cy="58752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6D282ACF-5280-410B-8249-E9DF248F9E3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1480" y="3449053"/>
                <a:ext cx="776160" cy="80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그룹 36">
            <a:extLst>
              <a:ext uri="{FF2B5EF4-FFF2-40B4-BE49-F238E27FC236}">
                <a16:creationId xmlns:a16="http://schemas.microsoft.com/office/drawing/2014/main" id="{A849B230-A901-44D5-9866-4878600ED790}"/>
              </a:ext>
            </a:extLst>
          </p:cNvPr>
          <p:cNvGrpSpPr/>
          <p:nvPr/>
        </p:nvGrpSpPr>
        <p:grpSpPr>
          <a:xfrm>
            <a:off x="836960" y="2277253"/>
            <a:ext cx="2802960" cy="2820960"/>
            <a:chOff x="836960" y="2277253"/>
            <a:chExt cx="2802960" cy="282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6BF41C78-07AA-4B46-B7A8-23D8A73E85FC}"/>
                    </a:ext>
                  </a:extLst>
                </p14:cNvPr>
                <p14:cNvContentPartPr/>
                <p14:nvPr/>
              </p14:nvContentPartPr>
              <p14:xfrm>
                <a:off x="836960" y="2277253"/>
                <a:ext cx="1448280" cy="16066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6BF41C78-07AA-4B46-B7A8-23D8A73E85F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28320" y="2268613"/>
                  <a:ext cx="1465920" cy="162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56A2F283-73E9-4471-B6D8-ABDB22258D87}"/>
                    </a:ext>
                  </a:extLst>
                </p14:cNvPr>
                <p14:cNvContentPartPr/>
                <p14:nvPr/>
              </p14:nvContentPartPr>
              <p14:xfrm>
                <a:off x="2202080" y="3748933"/>
                <a:ext cx="128160" cy="1836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56A2F283-73E9-4471-B6D8-ABDB22258D8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93440" y="3739933"/>
                  <a:ext cx="1458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305E61B8-093D-4909-9F1F-13513D5C1727}"/>
                    </a:ext>
                  </a:extLst>
                </p14:cNvPr>
                <p14:cNvContentPartPr/>
                <p14:nvPr/>
              </p14:nvContentPartPr>
              <p14:xfrm>
                <a:off x="2649560" y="3853333"/>
                <a:ext cx="990360" cy="2520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305E61B8-093D-4909-9F1F-13513D5C172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40560" y="3844333"/>
                  <a:ext cx="10080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8BE1C4C6-0084-4E0B-BB59-D1C09903DDA4}"/>
                    </a:ext>
                  </a:extLst>
                </p14:cNvPr>
                <p14:cNvContentPartPr/>
                <p14:nvPr/>
              </p14:nvContentPartPr>
              <p14:xfrm>
                <a:off x="3466760" y="3784573"/>
                <a:ext cx="162360" cy="1551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8BE1C4C6-0084-4E0B-BB59-D1C09903DDA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57760" y="3775573"/>
                  <a:ext cx="1800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CC22CF5A-75CE-466D-ABAF-4E966B883FA6}"/>
                    </a:ext>
                  </a:extLst>
                </p14:cNvPr>
                <p14:cNvContentPartPr/>
                <p14:nvPr/>
              </p14:nvContentPartPr>
              <p14:xfrm>
                <a:off x="2377400" y="4003813"/>
                <a:ext cx="112320" cy="109440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CC22CF5A-75CE-466D-ABAF-4E966B883FA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68400" y="3994813"/>
                  <a:ext cx="129960" cy="11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FE8A55B9-590B-4AA8-A3C6-834ECFD7D9FE}"/>
                    </a:ext>
                  </a:extLst>
                </p14:cNvPr>
                <p14:cNvContentPartPr/>
                <p14:nvPr/>
              </p14:nvContentPartPr>
              <p14:xfrm>
                <a:off x="2291360" y="4911013"/>
                <a:ext cx="194760" cy="16416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FE8A55B9-590B-4AA8-A3C6-834ECFD7D9F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82360" y="4902373"/>
                  <a:ext cx="2124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395E5537-A7F9-4782-87D2-61DFB27A4E3B}"/>
                    </a:ext>
                  </a:extLst>
                </p14:cNvPr>
                <p14:cNvContentPartPr/>
                <p14:nvPr/>
              </p14:nvContentPartPr>
              <p14:xfrm>
                <a:off x="3265520" y="3598093"/>
                <a:ext cx="36720" cy="1436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395E5537-A7F9-4782-87D2-61DFB27A4E3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56520" y="3589093"/>
                  <a:ext cx="54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9E06196D-89B5-4525-9C79-536F16488D55}"/>
                    </a:ext>
                  </a:extLst>
                </p14:cNvPr>
                <p14:cNvContentPartPr/>
                <p14:nvPr/>
              </p14:nvContentPartPr>
              <p14:xfrm>
                <a:off x="3165080" y="3597013"/>
                <a:ext cx="163800" cy="18684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9E06196D-89B5-4525-9C79-536F16488D5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56440" y="3588373"/>
                  <a:ext cx="1814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CA245131-347C-40F2-984A-BAC4110212E9}"/>
                    </a:ext>
                  </a:extLst>
                </p14:cNvPr>
                <p14:cNvContentPartPr/>
                <p14:nvPr/>
              </p14:nvContentPartPr>
              <p14:xfrm>
                <a:off x="2552360" y="4614373"/>
                <a:ext cx="114120" cy="9360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CA245131-347C-40F2-984A-BAC4110212E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43360" y="4605733"/>
                  <a:ext cx="1317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33DFE2ED-7940-4016-A077-FE9D02D920E8}"/>
                    </a:ext>
                  </a:extLst>
                </p14:cNvPr>
                <p14:cNvContentPartPr/>
                <p14:nvPr/>
              </p14:nvContentPartPr>
              <p14:xfrm>
                <a:off x="2463440" y="4554973"/>
                <a:ext cx="237960" cy="23724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33DFE2ED-7940-4016-A077-FE9D02D920E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54440" y="4546333"/>
                  <a:ext cx="255600" cy="254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64825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E1C7FB-F2D9-45A4-85B0-6E14DA98E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Grid </a:t>
            </a:r>
            <a:r>
              <a:rPr lang="ko-KR" altLang="en-US" dirty="0"/>
              <a:t>이동하기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98E9BA-66B5-4C40-AB2A-6820B62DF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ko-KR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ko-KR" altLang="ko-KR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A377E25D-AB90-459F-A15A-BFD3C7FD65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8555136"/>
              </p:ext>
            </p:extLst>
          </p:nvPr>
        </p:nvGraphicFramePr>
        <p:xfrm>
          <a:off x="439018" y="1660982"/>
          <a:ext cx="4963428" cy="49618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7238">
                  <a:extLst>
                    <a:ext uri="{9D8B030D-6E8A-4147-A177-3AD203B41FA5}">
                      <a16:colId xmlns:a16="http://schemas.microsoft.com/office/drawing/2014/main" val="3849182867"/>
                    </a:ext>
                  </a:extLst>
                </a:gridCol>
                <a:gridCol w="827238">
                  <a:extLst>
                    <a:ext uri="{9D8B030D-6E8A-4147-A177-3AD203B41FA5}">
                      <a16:colId xmlns:a16="http://schemas.microsoft.com/office/drawing/2014/main" val="1985247424"/>
                    </a:ext>
                  </a:extLst>
                </a:gridCol>
                <a:gridCol w="827238">
                  <a:extLst>
                    <a:ext uri="{9D8B030D-6E8A-4147-A177-3AD203B41FA5}">
                      <a16:colId xmlns:a16="http://schemas.microsoft.com/office/drawing/2014/main" val="1157851314"/>
                    </a:ext>
                  </a:extLst>
                </a:gridCol>
                <a:gridCol w="827238">
                  <a:extLst>
                    <a:ext uri="{9D8B030D-6E8A-4147-A177-3AD203B41FA5}">
                      <a16:colId xmlns:a16="http://schemas.microsoft.com/office/drawing/2014/main" val="3997967438"/>
                    </a:ext>
                  </a:extLst>
                </a:gridCol>
                <a:gridCol w="827238">
                  <a:extLst>
                    <a:ext uri="{9D8B030D-6E8A-4147-A177-3AD203B41FA5}">
                      <a16:colId xmlns:a16="http://schemas.microsoft.com/office/drawing/2014/main" val="3724228561"/>
                    </a:ext>
                  </a:extLst>
                </a:gridCol>
                <a:gridCol w="827238">
                  <a:extLst>
                    <a:ext uri="{9D8B030D-6E8A-4147-A177-3AD203B41FA5}">
                      <a16:colId xmlns:a16="http://schemas.microsoft.com/office/drawing/2014/main" val="2979957200"/>
                    </a:ext>
                  </a:extLst>
                </a:gridCol>
              </a:tblGrid>
              <a:tr h="82697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701797"/>
                  </a:ext>
                </a:extLst>
              </a:tr>
              <a:tr h="82697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020836"/>
                  </a:ext>
                </a:extLst>
              </a:tr>
              <a:tr h="82697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188121"/>
                  </a:ext>
                </a:extLst>
              </a:tr>
              <a:tr h="82697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650213"/>
                  </a:ext>
                </a:extLst>
              </a:tr>
              <a:tr h="82697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387831"/>
                  </a:ext>
                </a:extLst>
              </a:tr>
              <a:tr h="82697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110481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3B2E712D-52AC-4A49-9AAD-1A3D5F259B23}"/>
              </a:ext>
            </a:extLst>
          </p:cNvPr>
          <p:cNvSpPr txBox="1"/>
          <p:nvPr/>
        </p:nvSpPr>
        <p:spPr>
          <a:xfrm>
            <a:off x="5850341" y="1930400"/>
            <a:ext cx="198002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사방으로 이동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팔방으로 이동</a:t>
            </a:r>
          </a:p>
        </p:txBody>
      </p:sp>
    </p:spTree>
    <p:extLst>
      <p:ext uri="{BB962C8B-B14F-4D97-AF65-F5344CB8AC3E}">
        <p14:creationId xmlns:p14="http://schemas.microsoft.com/office/powerpoint/2010/main" val="3649313487"/>
      </p:ext>
    </p:extLst>
  </p:cSld>
  <p:clrMapOvr>
    <a:masterClrMapping/>
  </p:clrMapOvr>
</p:sld>
</file>

<file path=ppt/theme/theme1.xml><?xml version="1.0" encoding="utf-8"?>
<a:theme xmlns:a="http://schemas.openxmlformats.org/drawingml/2006/main" name="New_Simple01">
  <a:themeElements>
    <a:clrScheme name="New_Simple01">
      <a:dk1>
        <a:sysClr val="windowText" lastClr="000000"/>
      </a:dk1>
      <a:lt1>
        <a:sysClr val="window" lastClr="FFFFFF"/>
      </a:lt1>
      <a:dk2>
        <a:srgbClr val="562B71"/>
      </a:dk2>
      <a:lt2>
        <a:srgbClr val="DFF0F7"/>
      </a:lt2>
      <a:accent1>
        <a:srgbClr val="6BA2DF"/>
      </a:accent1>
      <a:accent2>
        <a:srgbClr val="C0504D"/>
      </a:accent2>
      <a:accent3>
        <a:srgbClr val="9BBB59"/>
      </a:accent3>
      <a:accent4>
        <a:srgbClr val="8064A2"/>
      </a:accent4>
      <a:accent5>
        <a:srgbClr val="AA5E74"/>
      </a:accent5>
      <a:accent6>
        <a:srgbClr val="EF9031"/>
      </a:accent6>
      <a:hlink>
        <a:srgbClr val="FF0000"/>
      </a:hlink>
      <a:folHlink>
        <a:srgbClr val="92D050"/>
      </a:folHlink>
    </a:clrScheme>
    <a:fontScheme name="사용자 지정 1">
      <a:majorFont>
        <a:latin typeface="휴먼둥근헤드라인"/>
        <a:ea typeface="휴먼둥근헤드라인"/>
        <a:cs typeface=""/>
      </a:majorFont>
      <a:minorFont>
        <a:latin typeface="한컴 윤고딕 240"/>
        <a:ea typeface="한컴 윤고딕 240"/>
        <a:cs typeface=""/>
      </a:minorFont>
    </a:fontScheme>
    <a:fmtScheme name="New_Simple01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hade val="100000"/>
                <a:satMod val="165000"/>
              </a:schemeClr>
            </a:gs>
            <a:gs pos="55000">
              <a:schemeClr val="phClr">
                <a:tint val="83000"/>
                <a:shade val="100000"/>
                <a:satMod val="155000"/>
              </a:schemeClr>
            </a:gs>
            <a:gs pos="100000">
              <a:schemeClr val="phClr">
                <a:shade val="85000"/>
                <a:satMod val="100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20040000"/>
            </a:lightRig>
          </a:scene3d>
          <a:sp3d contourW="12700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hueMod val="105000"/>
                <a:satMod val="250000"/>
              </a:schemeClr>
            </a:gs>
            <a:gs pos="100000">
              <a:schemeClr val="phClr">
                <a:tint val="95000"/>
                <a:shade val="100000"/>
                <a:satMod val="200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4000"/>
                <a:satMod val="200000"/>
              </a:schemeClr>
            </a:gs>
            <a:gs pos="100000">
              <a:schemeClr val="phClr">
                <a:shade val="70000"/>
                <a:satMod val="200000"/>
              </a:schemeClr>
            </a:gs>
          </a:gsLst>
          <a:path path="circle">
            <a:fillToRect l="40000" r="40000" b="6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TM10237555[[fn=심플 테마]]</Template>
  <TotalTime>214</TotalTime>
  <Words>156</Words>
  <Application>Microsoft Office PowerPoint</Application>
  <PresentationFormat>와이드스크린</PresentationFormat>
  <Paragraphs>60</Paragraphs>
  <Slides>22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맑은 고딕</vt:lpstr>
      <vt:lpstr>한컴 윤고딕 240</vt:lpstr>
      <vt:lpstr>휴먼둥근헤드라인</vt:lpstr>
      <vt:lpstr>Arial</vt:lpstr>
      <vt:lpstr>Cambria Math</vt:lpstr>
      <vt:lpstr>Wingdings 3</vt:lpstr>
      <vt:lpstr>New_Simple01</vt:lpstr>
      <vt:lpstr>Week 2</vt:lpstr>
      <vt:lpstr>Stack</vt:lpstr>
      <vt:lpstr>Check parenthesis</vt:lpstr>
      <vt:lpstr>Check parenthesis</vt:lpstr>
      <vt:lpstr>Check parenthesis</vt:lpstr>
      <vt:lpstr>Translating into postfix</vt:lpstr>
      <vt:lpstr>Translating into postfix2</vt:lpstr>
      <vt:lpstr>Maze</vt:lpstr>
      <vt:lpstr>Grid 이동하기</vt:lpstr>
      <vt:lpstr>Queue</vt:lpstr>
      <vt:lpstr>Priority Queue</vt:lpstr>
      <vt:lpstr>Priority Queue</vt:lpstr>
      <vt:lpstr>Heap</vt:lpstr>
      <vt:lpstr>Heap</vt:lpstr>
      <vt:lpstr>DFS / BFS (아주 간략)</vt:lpstr>
      <vt:lpstr>N진법</vt:lpstr>
      <vt:lpstr>Factor</vt:lpstr>
      <vt:lpstr>Factor</vt:lpstr>
      <vt:lpstr>Prime</vt:lpstr>
      <vt:lpstr>Prime</vt:lpstr>
      <vt:lpstr>Sieve of Eratosthenes</vt:lpstr>
      <vt:lpstr>Sieve of Eratosthenes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Yujin</dc:creator>
  <cp:lastModifiedBy>Lee Yujin</cp:lastModifiedBy>
  <cp:revision>44</cp:revision>
  <dcterms:created xsi:type="dcterms:W3CDTF">2021-10-31T05:07:11Z</dcterms:created>
  <dcterms:modified xsi:type="dcterms:W3CDTF">2021-10-31T10:52:33Z</dcterms:modified>
</cp:coreProperties>
</file>